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0" r:id="rId4"/>
    <p:sldId id="259" r:id="rId5"/>
    <p:sldId id="258" r:id="rId6"/>
    <p:sldId id="265" r:id="rId7"/>
    <p:sldId id="266" r:id="rId8"/>
    <p:sldId id="267" r:id="rId9"/>
    <p:sldId id="268" r:id="rId10"/>
    <p:sldId id="269" r:id="rId11"/>
    <p:sldId id="270" r:id="rId12"/>
    <p:sldId id="271" r:id="rId13"/>
    <p:sldId id="272" r:id="rId14"/>
    <p:sldId id="273" r:id="rId15"/>
    <p:sldId id="276" r:id="rId16"/>
    <p:sldId id="277" r:id="rId17"/>
    <p:sldId id="278" r:id="rId18"/>
    <p:sldId id="279" r:id="rId19"/>
    <p:sldId id="280" r:id="rId20"/>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sp>
        <p:nvSpPr>
          <p:cNvPr id="10" name="Прямокутний трикут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uk-UA" smtClean="0"/>
              <a:t>Зразок заголовка</a:t>
            </a:r>
            <a:endParaRPr kumimoji="0" lang="en-US"/>
          </a:p>
        </p:txBody>
      </p:sp>
      <p:sp>
        <p:nvSpPr>
          <p:cNvPr id="17" name="Пі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uk-UA" smtClean="0"/>
              <a:t>Зразок підзаголовка</a:t>
            </a:r>
            <a:endParaRPr kumimoji="0" lang="en-US"/>
          </a:p>
        </p:txBody>
      </p:sp>
      <p:grpSp>
        <p:nvGrpSpPr>
          <p:cNvPr id="2" name="Групувати 1"/>
          <p:cNvGrpSpPr/>
          <p:nvPr/>
        </p:nvGrpSpPr>
        <p:grpSpPr>
          <a:xfrm>
            <a:off x="-3765" y="4953000"/>
            <a:ext cx="9147765" cy="1912088"/>
            <a:chOff x="-3765" y="4832896"/>
            <a:chExt cx="9147765" cy="2032192"/>
          </a:xfrm>
        </p:grpSpPr>
        <p:sp>
          <p:nvSpPr>
            <p:cNvPr id="7" name="Поліліні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іліні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іліні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 сполучна ліні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Місце для дати 29"/>
          <p:cNvSpPr>
            <a:spLocks noGrp="1"/>
          </p:cNvSpPr>
          <p:nvPr>
            <p:ph type="dt" sz="half" idx="10"/>
          </p:nvPr>
        </p:nvSpPr>
        <p:spPr/>
        <p:txBody>
          <a:bodyPr/>
          <a:lstStyle>
            <a:lvl1pPr>
              <a:defRPr>
                <a:solidFill>
                  <a:srgbClr val="FFFFFF"/>
                </a:solidFill>
              </a:defRPr>
            </a:lvl1pPr>
            <a:extLst/>
          </a:lstStyle>
          <a:p>
            <a:fld id="{893959E6-847B-4937-8C3D-49CDB5BA4EF3}" type="datetimeFigureOut">
              <a:rPr lang="uk-UA" smtClean="0"/>
              <a:pPr/>
              <a:t>24.10.2025</a:t>
            </a:fld>
            <a:endParaRPr lang="uk-UA"/>
          </a:p>
        </p:txBody>
      </p:sp>
      <p:sp>
        <p:nvSpPr>
          <p:cNvPr id="19" name="Місце для нижнього колонтитула 18"/>
          <p:cNvSpPr>
            <a:spLocks noGrp="1"/>
          </p:cNvSpPr>
          <p:nvPr>
            <p:ph type="ftr" sz="quarter" idx="11"/>
          </p:nvPr>
        </p:nvSpPr>
        <p:spPr/>
        <p:txBody>
          <a:bodyPr/>
          <a:lstStyle>
            <a:lvl1pPr>
              <a:defRPr>
                <a:solidFill>
                  <a:schemeClr val="accent1">
                    <a:tint val="20000"/>
                  </a:schemeClr>
                </a:solidFill>
              </a:defRPr>
            </a:lvl1pPr>
            <a:extLst/>
          </a:lstStyle>
          <a:p>
            <a:endParaRPr lang="uk-UA"/>
          </a:p>
        </p:txBody>
      </p:sp>
      <p:sp>
        <p:nvSpPr>
          <p:cNvPr id="27" name="Місце для номера слайда 26"/>
          <p:cNvSpPr>
            <a:spLocks noGrp="1"/>
          </p:cNvSpPr>
          <p:nvPr>
            <p:ph type="sldNum" sz="quarter" idx="12"/>
          </p:nvPr>
        </p:nvSpPr>
        <p:spPr/>
        <p:txBody>
          <a:bodyPr/>
          <a:lstStyle>
            <a:lvl1pPr>
              <a:defRPr>
                <a:solidFill>
                  <a:srgbClr val="FFFFFF"/>
                </a:solidFill>
              </a:defRPr>
            </a:lvl1pPr>
            <a:extLst/>
          </a:lstStyle>
          <a:p>
            <a:fld id="{C9BD255C-740D-4BFE-A60D-37750E3706AB}" type="slidenum">
              <a:rPr lang="uk-UA" smtClean="0"/>
              <a:pPr/>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uk-UA" smtClean="0"/>
              <a:t>Зразок заголовка</a:t>
            </a:r>
            <a:endParaRPr kumimoji="0" lang="en-US"/>
          </a:p>
        </p:txBody>
      </p:sp>
      <p:sp>
        <p:nvSpPr>
          <p:cNvPr id="3" name="Місце для вертикального тексту 2"/>
          <p:cNvSpPr>
            <a:spLocks noGrp="1"/>
          </p:cNvSpPr>
          <p:nvPr>
            <p:ph type="body" orient="vert" idx="1"/>
          </p:nvPr>
        </p:nvSpPr>
        <p:spPr>
          <a:xfrm>
            <a:off x="457200" y="1481329"/>
            <a:ext cx="8229600" cy="4386071"/>
          </a:xfrm>
        </p:spPr>
        <p:txBody>
          <a:bodyPr vert="eaVert"/>
          <a:lstStyle>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Місце для дати 3"/>
          <p:cNvSpPr>
            <a:spLocks noGrp="1"/>
          </p:cNvSpPr>
          <p:nvPr>
            <p:ph type="dt" sz="half" idx="10"/>
          </p:nvPr>
        </p:nvSpPr>
        <p:spPr/>
        <p:txBody>
          <a:bodyPr/>
          <a:lstStyle>
            <a:extLst/>
          </a:lstStyle>
          <a:p>
            <a:fld id="{893959E6-847B-4937-8C3D-49CDB5BA4EF3}" type="datetimeFigureOut">
              <a:rPr lang="uk-UA" smtClean="0"/>
              <a:pPr/>
              <a:t>24.10.2025</a:t>
            </a:fld>
            <a:endParaRPr lang="uk-UA"/>
          </a:p>
        </p:txBody>
      </p:sp>
      <p:sp>
        <p:nvSpPr>
          <p:cNvPr id="5" name="Місце для нижнього колонтитула 4"/>
          <p:cNvSpPr>
            <a:spLocks noGrp="1"/>
          </p:cNvSpPr>
          <p:nvPr>
            <p:ph type="ftr" sz="quarter" idx="11"/>
          </p:nvPr>
        </p:nvSpPr>
        <p:spPr/>
        <p:txBody>
          <a:bodyPr/>
          <a:lstStyle>
            <a:extLst/>
          </a:lstStyle>
          <a:p>
            <a:endParaRPr lang="uk-UA"/>
          </a:p>
        </p:txBody>
      </p:sp>
      <p:sp>
        <p:nvSpPr>
          <p:cNvPr id="6" name="Місце для номера слайда 5"/>
          <p:cNvSpPr>
            <a:spLocks noGrp="1"/>
          </p:cNvSpPr>
          <p:nvPr>
            <p:ph type="sldNum" sz="quarter" idx="12"/>
          </p:nvPr>
        </p:nvSpPr>
        <p:spPr/>
        <p:txBody>
          <a:bodyPr/>
          <a:lstStyle>
            <a:extLst/>
          </a:lstStyle>
          <a:p>
            <a:fld id="{C9BD255C-740D-4BFE-A60D-37750E3706AB}" type="slidenum">
              <a:rPr lang="uk-UA" smtClean="0"/>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844013" y="274640"/>
            <a:ext cx="1777470" cy="5592761"/>
          </a:xfrm>
        </p:spPr>
        <p:txBody>
          <a:bodyPr vert="eaVert"/>
          <a:lstStyle>
            <a:extLst/>
          </a:lstStyle>
          <a:p>
            <a:r>
              <a:rPr kumimoji="0" lang="uk-UA" smtClean="0"/>
              <a:t>Зразок заголовка</a:t>
            </a:r>
            <a:endParaRPr kumimoji="0" lang="en-US"/>
          </a:p>
        </p:txBody>
      </p:sp>
      <p:sp>
        <p:nvSpPr>
          <p:cNvPr id="3" name="Місце для вертикального тексту 2"/>
          <p:cNvSpPr>
            <a:spLocks noGrp="1"/>
          </p:cNvSpPr>
          <p:nvPr>
            <p:ph type="body" orient="vert" idx="1"/>
          </p:nvPr>
        </p:nvSpPr>
        <p:spPr>
          <a:xfrm>
            <a:off x="457200" y="274641"/>
            <a:ext cx="6324600" cy="5592760"/>
          </a:xfrm>
        </p:spPr>
        <p:txBody>
          <a:bodyPr vert="eaVert"/>
          <a:lstStyle>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Місце для дати 3"/>
          <p:cNvSpPr>
            <a:spLocks noGrp="1"/>
          </p:cNvSpPr>
          <p:nvPr>
            <p:ph type="dt" sz="half" idx="10"/>
          </p:nvPr>
        </p:nvSpPr>
        <p:spPr/>
        <p:txBody>
          <a:bodyPr/>
          <a:lstStyle>
            <a:extLst/>
          </a:lstStyle>
          <a:p>
            <a:fld id="{893959E6-847B-4937-8C3D-49CDB5BA4EF3}" type="datetimeFigureOut">
              <a:rPr lang="uk-UA" smtClean="0"/>
              <a:pPr/>
              <a:t>24.10.2025</a:t>
            </a:fld>
            <a:endParaRPr lang="uk-UA"/>
          </a:p>
        </p:txBody>
      </p:sp>
      <p:sp>
        <p:nvSpPr>
          <p:cNvPr id="5" name="Місце для нижнього колонтитула 4"/>
          <p:cNvSpPr>
            <a:spLocks noGrp="1"/>
          </p:cNvSpPr>
          <p:nvPr>
            <p:ph type="ftr" sz="quarter" idx="11"/>
          </p:nvPr>
        </p:nvSpPr>
        <p:spPr/>
        <p:txBody>
          <a:bodyPr/>
          <a:lstStyle>
            <a:extLst/>
          </a:lstStyle>
          <a:p>
            <a:endParaRPr lang="uk-UA"/>
          </a:p>
        </p:txBody>
      </p:sp>
      <p:sp>
        <p:nvSpPr>
          <p:cNvPr id="6" name="Місце для номера слайда 5"/>
          <p:cNvSpPr>
            <a:spLocks noGrp="1"/>
          </p:cNvSpPr>
          <p:nvPr>
            <p:ph type="sldNum" sz="quarter" idx="12"/>
          </p:nvPr>
        </p:nvSpPr>
        <p:spPr/>
        <p:txBody>
          <a:bodyPr/>
          <a:lstStyle>
            <a:extLst/>
          </a:lstStyle>
          <a:p>
            <a:fld id="{C9BD255C-740D-4BFE-A60D-37750E3706AB}" type="slidenum">
              <a:rPr lang="uk-UA" smtClean="0"/>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lstStyle>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Місце для дати 3"/>
          <p:cNvSpPr>
            <a:spLocks noGrp="1"/>
          </p:cNvSpPr>
          <p:nvPr>
            <p:ph type="dt" sz="half" idx="10"/>
          </p:nvPr>
        </p:nvSpPr>
        <p:spPr/>
        <p:txBody>
          <a:bodyPr/>
          <a:lstStyle>
            <a:extLst/>
          </a:lstStyle>
          <a:p>
            <a:fld id="{893959E6-847B-4937-8C3D-49CDB5BA4EF3}" type="datetimeFigureOut">
              <a:rPr lang="uk-UA" smtClean="0"/>
              <a:pPr/>
              <a:t>24.10.2025</a:t>
            </a:fld>
            <a:endParaRPr lang="uk-UA"/>
          </a:p>
        </p:txBody>
      </p:sp>
      <p:sp>
        <p:nvSpPr>
          <p:cNvPr id="5" name="Місце для нижнього колонтитула 4"/>
          <p:cNvSpPr>
            <a:spLocks noGrp="1"/>
          </p:cNvSpPr>
          <p:nvPr>
            <p:ph type="ftr" sz="quarter" idx="11"/>
          </p:nvPr>
        </p:nvSpPr>
        <p:spPr/>
        <p:txBody>
          <a:bodyPr/>
          <a:lstStyle>
            <a:extLst/>
          </a:lstStyle>
          <a:p>
            <a:endParaRPr lang="uk-UA"/>
          </a:p>
        </p:txBody>
      </p:sp>
      <p:sp>
        <p:nvSpPr>
          <p:cNvPr id="6" name="Місце для номера слайда 5"/>
          <p:cNvSpPr>
            <a:spLocks noGrp="1"/>
          </p:cNvSpPr>
          <p:nvPr>
            <p:ph type="sldNum" sz="quarter" idx="12"/>
          </p:nvPr>
        </p:nvSpPr>
        <p:spPr/>
        <p:txBody>
          <a:bodyPr/>
          <a:lstStyle>
            <a:extLst/>
          </a:lstStyle>
          <a:p>
            <a:fld id="{C9BD255C-740D-4BFE-A60D-37750E3706AB}" type="slidenum">
              <a:rPr lang="uk-UA" smtClean="0"/>
              <a:pPr/>
              <a:t>‹№›</a:t>
            </a:fld>
            <a:endParaRPr lang="uk-UA"/>
          </a:p>
        </p:txBody>
      </p:sp>
      <p:sp>
        <p:nvSpPr>
          <p:cNvPr id="7" name="Заголовок 6"/>
          <p:cNvSpPr>
            <a:spLocks noGrp="1"/>
          </p:cNvSpPr>
          <p:nvPr>
            <p:ph type="title"/>
          </p:nvPr>
        </p:nvSpPr>
        <p:spPr/>
        <p:txBody>
          <a:bodyPr rtlCol="0"/>
          <a:lstStyle>
            <a:extLst/>
          </a:lstStyle>
          <a:p>
            <a:r>
              <a:rPr kumimoji="0" lang="uk-UA" smtClean="0"/>
              <a:t>Зразок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uk-UA" smtClean="0"/>
              <a:t>Зразок заголовка</a:t>
            </a:r>
            <a:endParaRPr kumimoji="0" lang="en-US"/>
          </a:p>
        </p:txBody>
      </p:sp>
      <p:sp>
        <p:nvSpPr>
          <p:cNvPr id="3" name="Місце для тексту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uk-UA" smtClean="0"/>
              <a:t>Зразок тексту</a:t>
            </a:r>
          </a:p>
        </p:txBody>
      </p:sp>
      <p:sp>
        <p:nvSpPr>
          <p:cNvPr id="4" name="Місце для дати 3"/>
          <p:cNvSpPr>
            <a:spLocks noGrp="1"/>
          </p:cNvSpPr>
          <p:nvPr>
            <p:ph type="dt" sz="half" idx="10"/>
          </p:nvPr>
        </p:nvSpPr>
        <p:spPr/>
        <p:txBody>
          <a:bodyPr/>
          <a:lstStyle>
            <a:extLst/>
          </a:lstStyle>
          <a:p>
            <a:fld id="{893959E6-847B-4937-8C3D-49CDB5BA4EF3}" type="datetimeFigureOut">
              <a:rPr lang="uk-UA" smtClean="0"/>
              <a:pPr/>
              <a:t>24.10.2025</a:t>
            </a:fld>
            <a:endParaRPr lang="uk-UA"/>
          </a:p>
        </p:txBody>
      </p:sp>
      <p:sp>
        <p:nvSpPr>
          <p:cNvPr id="5" name="Місце для нижнього колонтитула 4"/>
          <p:cNvSpPr>
            <a:spLocks noGrp="1"/>
          </p:cNvSpPr>
          <p:nvPr>
            <p:ph type="ftr" sz="quarter" idx="11"/>
          </p:nvPr>
        </p:nvSpPr>
        <p:spPr/>
        <p:txBody>
          <a:bodyPr/>
          <a:lstStyle>
            <a:extLst/>
          </a:lstStyle>
          <a:p>
            <a:endParaRPr lang="uk-UA"/>
          </a:p>
        </p:txBody>
      </p:sp>
      <p:sp>
        <p:nvSpPr>
          <p:cNvPr id="6" name="Місце для номера слайда 5"/>
          <p:cNvSpPr>
            <a:spLocks noGrp="1"/>
          </p:cNvSpPr>
          <p:nvPr>
            <p:ph type="sldNum" sz="quarter" idx="12"/>
          </p:nvPr>
        </p:nvSpPr>
        <p:spPr/>
        <p:txBody>
          <a:bodyPr/>
          <a:lstStyle>
            <a:extLst/>
          </a:lstStyle>
          <a:p>
            <a:fld id="{C9BD255C-740D-4BFE-A60D-37750E3706AB}" type="slidenum">
              <a:rPr lang="uk-UA" smtClean="0"/>
              <a:pPr/>
              <a:t>‹№›</a:t>
            </a:fld>
            <a:endParaRPr lang="uk-UA"/>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bg>
      <p:bgRef idx="1002">
        <a:schemeClr val="bg1"/>
      </p:bgRef>
    </p:bg>
    <p:spTree>
      <p:nvGrpSpPr>
        <p:cNvPr id="1" name=""/>
        <p:cNvGrpSpPr/>
        <p:nvPr/>
      </p:nvGrpSpPr>
      <p:grpSpPr>
        <a:xfrm>
          <a:off x="0" y="0"/>
          <a:ext cx="0" cy="0"/>
          <a:chOff x="0" y="0"/>
          <a:chExt cx="0" cy="0"/>
        </a:xfrm>
      </p:grpSpPr>
      <p:sp>
        <p:nvSpPr>
          <p:cNvPr id="3" name="Місце для вмісту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Місце для вмісту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5" name="Місце для дати 4"/>
          <p:cNvSpPr>
            <a:spLocks noGrp="1"/>
          </p:cNvSpPr>
          <p:nvPr>
            <p:ph type="dt" sz="half" idx="10"/>
          </p:nvPr>
        </p:nvSpPr>
        <p:spPr/>
        <p:txBody>
          <a:bodyPr/>
          <a:lstStyle>
            <a:extLst/>
          </a:lstStyle>
          <a:p>
            <a:fld id="{893959E6-847B-4937-8C3D-49CDB5BA4EF3}" type="datetimeFigureOut">
              <a:rPr lang="uk-UA" smtClean="0"/>
              <a:pPr/>
              <a:t>24.10.2025</a:t>
            </a:fld>
            <a:endParaRPr lang="uk-UA"/>
          </a:p>
        </p:txBody>
      </p:sp>
      <p:sp>
        <p:nvSpPr>
          <p:cNvPr id="6" name="Місце для нижнього колонтитула 5"/>
          <p:cNvSpPr>
            <a:spLocks noGrp="1"/>
          </p:cNvSpPr>
          <p:nvPr>
            <p:ph type="ftr" sz="quarter" idx="11"/>
          </p:nvPr>
        </p:nvSpPr>
        <p:spPr/>
        <p:txBody>
          <a:bodyPr/>
          <a:lstStyle>
            <a:extLst/>
          </a:lstStyle>
          <a:p>
            <a:endParaRPr lang="uk-UA"/>
          </a:p>
        </p:txBody>
      </p:sp>
      <p:sp>
        <p:nvSpPr>
          <p:cNvPr id="7" name="Місце для номера слайда 6"/>
          <p:cNvSpPr>
            <a:spLocks noGrp="1"/>
          </p:cNvSpPr>
          <p:nvPr>
            <p:ph type="sldNum" sz="quarter" idx="12"/>
          </p:nvPr>
        </p:nvSpPr>
        <p:spPr/>
        <p:txBody>
          <a:bodyPr/>
          <a:lstStyle>
            <a:extLst/>
          </a:lstStyle>
          <a:p>
            <a:fld id="{C9BD255C-740D-4BFE-A60D-37750E3706AB}" type="slidenum">
              <a:rPr lang="uk-UA" smtClean="0"/>
              <a:pPr/>
              <a:t>‹№›</a:t>
            </a:fld>
            <a:endParaRPr lang="uk-UA"/>
          </a:p>
        </p:txBody>
      </p:sp>
      <p:sp>
        <p:nvSpPr>
          <p:cNvPr id="8" name="Заголовок 7"/>
          <p:cNvSpPr>
            <a:spLocks noGrp="1"/>
          </p:cNvSpPr>
          <p:nvPr>
            <p:ph type="title"/>
          </p:nvPr>
        </p:nvSpPr>
        <p:spPr/>
        <p:txBody>
          <a:bodyPr rtlCol="0"/>
          <a:lstStyle>
            <a:extLst/>
          </a:lstStyle>
          <a:p>
            <a:r>
              <a:rPr kumimoji="0" lang="uk-UA" smtClean="0"/>
              <a:t>Зразок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Порівняння">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uk-UA" smtClean="0"/>
              <a:t>Зразок заголовка</a:t>
            </a:r>
            <a:endParaRPr kumimoji="0" lang="en-US"/>
          </a:p>
        </p:txBody>
      </p:sp>
      <p:sp>
        <p:nvSpPr>
          <p:cNvPr id="3" name="Місце для тексту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uk-UA" smtClean="0"/>
              <a:t>Зразок тексту</a:t>
            </a:r>
          </a:p>
        </p:txBody>
      </p:sp>
      <p:sp>
        <p:nvSpPr>
          <p:cNvPr id="4" name="Місце для тексту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uk-UA" smtClean="0"/>
              <a:t>Зразок тексту</a:t>
            </a:r>
          </a:p>
        </p:txBody>
      </p:sp>
      <p:sp>
        <p:nvSpPr>
          <p:cNvPr id="5" name="Місце для вмісту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6" name="Місце для вмісту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7" name="Місце для дати 6"/>
          <p:cNvSpPr>
            <a:spLocks noGrp="1"/>
          </p:cNvSpPr>
          <p:nvPr>
            <p:ph type="dt" sz="half" idx="10"/>
          </p:nvPr>
        </p:nvSpPr>
        <p:spPr/>
        <p:txBody>
          <a:bodyPr/>
          <a:lstStyle>
            <a:extLst/>
          </a:lstStyle>
          <a:p>
            <a:fld id="{893959E6-847B-4937-8C3D-49CDB5BA4EF3}" type="datetimeFigureOut">
              <a:rPr lang="uk-UA" smtClean="0"/>
              <a:pPr/>
              <a:t>24.10.2025</a:t>
            </a:fld>
            <a:endParaRPr lang="uk-UA"/>
          </a:p>
        </p:txBody>
      </p:sp>
      <p:sp>
        <p:nvSpPr>
          <p:cNvPr id="8" name="Місце для нижнього колонтитула 7"/>
          <p:cNvSpPr>
            <a:spLocks noGrp="1"/>
          </p:cNvSpPr>
          <p:nvPr>
            <p:ph type="ftr" sz="quarter" idx="11"/>
          </p:nvPr>
        </p:nvSpPr>
        <p:spPr/>
        <p:txBody>
          <a:bodyPr/>
          <a:lstStyle>
            <a:extLst/>
          </a:lstStyle>
          <a:p>
            <a:endParaRPr lang="uk-UA"/>
          </a:p>
        </p:txBody>
      </p:sp>
      <p:sp>
        <p:nvSpPr>
          <p:cNvPr id="9" name="Місце для номера слайда 8"/>
          <p:cNvSpPr>
            <a:spLocks noGrp="1"/>
          </p:cNvSpPr>
          <p:nvPr>
            <p:ph type="sldNum" sz="quarter" idx="12"/>
          </p:nvPr>
        </p:nvSpPr>
        <p:spPr/>
        <p:txBody>
          <a:bodyPr/>
          <a:lstStyle>
            <a:extLst/>
          </a:lstStyle>
          <a:p>
            <a:fld id="{C9BD255C-740D-4BFE-A60D-37750E3706AB}" type="slidenum">
              <a:rPr lang="uk-UA" smtClean="0"/>
              <a:pPr/>
              <a:t>‹№›</a:t>
            </a:fld>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bg>
      <p:bgRef idx="1002">
        <a:schemeClr val="bg1"/>
      </p:bgRef>
    </p:bg>
    <p:spTree>
      <p:nvGrpSpPr>
        <p:cNvPr id="1" name=""/>
        <p:cNvGrpSpPr/>
        <p:nvPr/>
      </p:nvGrpSpPr>
      <p:grpSpPr>
        <a:xfrm>
          <a:off x="0" y="0"/>
          <a:ext cx="0" cy="0"/>
          <a:chOff x="0" y="0"/>
          <a:chExt cx="0" cy="0"/>
        </a:xfrm>
      </p:grpSpPr>
      <p:sp>
        <p:nvSpPr>
          <p:cNvPr id="3" name="Місце для дати 2"/>
          <p:cNvSpPr>
            <a:spLocks noGrp="1"/>
          </p:cNvSpPr>
          <p:nvPr>
            <p:ph type="dt" sz="half" idx="10"/>
          </p:nvPr>
        </p:nvSpPr>
        <p:spPr/>
        <p:txBody>
          <a:bodyPr/>
          <a:lstStyle>
            <a:extLst/>
          </a:lstStyle>
          <a:p>
            <a:fld id="{893959E6-847B-4937-8C3D-49CDB5BA4EF3}" type="datetimeFigureOut">
              <a:rPr lang="uk-UA" smtClean="0"/>
              <a:pPr/>
              <a:t>24.10.2025</a:t>
            </a:fld>
            <a:endParaRPr lang="uk-UA"/>
          </a:p>
        </p:txBody>
      </p:sp>
      <p:sp>
        <p:nvSpPr>
          <p:cNvPr id="4" name="Місце для нижнього колонтитула 3"/>
          <p:cNvSpPr>
            <a:spLocks noGrp="1"/>
          </p:cNvSpPr>
          <p:nvPr>
            <p:ph type="ftr" sz="quarter" idx="11"/>
          </p:nvPr>
        </p:nvSpPr>
        <p:spPr/>
        <p:txBody>
          <a:bodyPr/>
          <a:lstStyle>
            <a:extLst/>
          </a:lstStyle>
          <a:p>
            <a:endParaRPr lang="uk-UA"/>
          </a:p>
        </p:txBody>
      </p:sp>
      <p:sp>
        <p:nvSpPr>
          <p:cNvPr id="5" name="Місце для номера слайда 4"/>
          <p:cNvSpPr>
            <a:spLocks noGrp="1"/>
          </p:cNvSpPr>
          <p:nvPr>
            <p:ph type="sldNum" sz="quarter" idx="12"/>
          </p:nvPr>
        </p:nvSpPr>
        <p:spPr/>
        <p:txBody>
          <a:bodyPr/>
          <a:lstStyle>
            <a:extLst/>
          </a:lstStyle>
          <a:p>
            <a:fld id="{C9BD255C-740D-4BFE-A60D-37750E3706AB}" type="slidenum">
              <a:rPr lang="uk-UA" smtClean="0"/>
              <a:pPr/>
              <a:t>‹№›</a:t>
            </a:fld>
            <a:endParaRPr lang="uk-UA"/>
          </a:p>
        </p:txBody>
      </p:sp>
      <p:sp>
        <p:nvSpPr>
          <p:cNvPr id="6" name="Заголовок 5"/>
          <p:cNvSpPr>
            <a:spLocks noGrp="1"/>
          </p:cNvSpPr>
          <p:nvPr>
            <p:ph type="title"/>
          </p:nvPr>
        </p:nvSpPr>
        <p:spPr/>
        <p:txBody>
          <a:bodyPr rtlCol="0"/>
          <a:lstStyle>
            <a:extLst/>
          </a:lstStyle>
          <a:p>
            <a:r>
              <a:rPr kumimoji="0" lang="uk-UA" smtClean="0"/>
              <a:t>Зразок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extLst/>
          </a:lstStyle>
          <a:p>
            <a:fld id="{893959E6-847B-4937-8C3D-49CDB5BA4EF3}" type="datetimeFigureOut">
              <a:rPr lang="uk-UA" smtClean="0"/>
              <a:pPr/>
              <a:t>24.10.2025</a:t>
            </a:fld>
            <a:endParaRPr lang="uk-UA"/>
          </a:p>
        </p:txBody>
      </p:sp>
      <p:sp>
        <p:nvSpPr>
          <p:cNvPr id="3" name="Місце для нижнього колонтитула 2"/>
          <p:cNvSpPr>
            <a:spLocks noGrp="1"/>
          </p:cNvSpPr>
          <p:nvPr>
            <p:ph type="ftr" sz="quarter" idx="11"/>
          </p:nvPr>
        </p:nvSpPr>
        <p:spPr/>
        <p:txBody>
          <a:bodyPr/>
          <a:lstStyle>
            <a:extLst/>
          </a:lstStyle>
          <a:p>
            <a:endParaRPr lang="uk-UA"/>
          </a:p>
        </p:txBody>
      </p:sp>
      <p:sp>
        <p:nvSpPr>
          <p:cNvPr id="4" name="Місце для номера слайда 3"/>
          <p:cNvSpPr>
            <a:spLocks noGrp="1"/>
          </p:cNvSpPr>
          <p:nvPr>
            <p:ph type="sldNum" sz="quarter" idx="12"/>
          </p:nvPr>
        </p:nvSpPr>
        <p:spPr/>
        <p:txBody>
          <a:bodyPr/>
          <a:lstStyle>
            <a:extLst/>
          </a:lstStyle>
          <a:p>
            <a:fld id="{C9BD255C-740D-4BFE-A60D-37750E3706AB}" type="slidenum">
              <a:rPr lang="uk-UA" smtClean="0"/>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Вміст із підписом">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uk-UA" smtClean="0"/>
              <a:t>Зразок заголовка</a:t>
            </a:r>
            <a:endParaRPr kumimoji="0" lang="en-US"/>
          </a:p>
        </p:txBody>
      </p:sp>
      <p:sp>
        <p:nvSpPr>
          <p:cNvPr id="3" name="Місце для тексту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uk-UA" smtClean="0"/>
              <a:t>Зразок тексту</a:t>
            </a:r>
          </a:p>
        </p:txBody>
      </p:sp>
      <p:sp>
        <p:nvSpPr>
          <p:cNvPr id="4" name="Місце для вмісту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5" name="Місце для дати 4"/>
          <p:cNvSpPr>
            <a:spLocks noGrp="1"/>
          </p:cNvSpPr>
          <p:nvPr>
            <p:ph type="dt" sz="half" idx="10"/>
          </p:nvPr>
        </p:nvSpPr>
        <p:spPr>
          <a:xfrm>
            <a:off x="6727032" y="6407944"/>
            <a:ext cx="1920240" cy="365760"/>
          </a:xfrm>
        </p:spPr>
        <p:txBody>
          <a:bodyPr/>
          <a:lstStyle>
            <a:extLst/>
          </a:lstStyle>
          <a:p>
            <a:fld id="{893959E6-847B-4937-8C3D-49CDB5BA4EF3}" type="datetimeFigureOut">
              <a:rPr lang="uk-UA" smtClean="0"/>
              <a:pPr/>
              <a:t>24.10.2025</a:t>
            </a:fld>
            <a:endParaRPr lang="uk-UA"/>
          </a:p>
        </p:txBody>
      </p:sp>
      <p:sp>
        <p:nvSpPr>
          <p:cNvPr id="6" name="Місце для нижнього колонтитула 5"/>
          <p:cNvSpPr>
            <a:spLocks noGrp="1"/>
          </p:cNvSpPr>
          <p:nvPr>
            <p:ph type="ftr" sz="quarter" idx="11"/>
          </p:nvPr>
        </p:nvSpPr>
        <p:spPr/>
        <p:txBody>
          <a:bodyPr/>
          <a:lstStyle>
            <a:extLst/>
          </a:lstStyle>
          <a:p>
            <a:endParaRPr lang="uk-UA"/>
          </a:p>
        </p:txBody>
      </p:sp>
      <p:sp>
        <p:nvSpPr>
          <p:cNvPr id="7" name="Місце для номера слайда 6"/>
          <p:cNvSpPr>
            <a:spLocks noGrp="1"/>
          </p:cNvSpPr>
          <p:nvPr>
            <p:ph type="sldNum" sz="quarter" idx="12"/>
          </p:nvPr>
        </p:nvSpPr>
        <p:spPr/>
        <p:txBody>
          <a:bodyPr/>
          <a:lstStyle>
            <a:extLst/>
          </a:lstStyle>
          <a:p>
            <a:fld id="{C9BD255C-740D-4BFE-A60D-37750E3706AB}" type="slidenum">
              <a:rPr lang="uk-UA" smtClean="0"/>
              <a:pPr/>
              <a:t>‹№›</a:t>
            </a:fld>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Зображення з підписом">
    <p:bg>
      <p:bgRef idx="1002">
        <a:schemeClr val="bg1"/>
      </p:bgRef>
    </p:bg>
    <p:spTree>
      <p:nvGrpSpPr>
        <p:cNvPr id="1" name=""/>
        <p:cNvGrpSpPr/>
        <p:nvPr/>
      </p:nvGrpSpPr>
      <p:grpSpPr>
        <a:xfrm>
          <a:off x="0" y="0"/>
          <a:ext cx="0" cy="0"/>
          <a:chOff x="0" y="0"/>
          <a:chExt cx="0" cy="0"/>
        </a:xfrm>
      </p:grpSpPr>
      <p:sp>
        <p:nvSpPr>
          <p:cNvPr id="4" name="Місце для тексту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uk-UA" smtClean="0"/>
              <a:t>Зразок тексту</a:t>
            </a:r>
          </a:p>
        </p:txBody>
      </p:sp>
      <p:sp>
        <p:nvSpPr>
          <p:cNvPr id="3" name="Місце для зображення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uk-UA" smtClean="0"/>
              <a:t>Клацніть піктограму, щоб додати зображення</a:t>
            </a:r>
            <a:endParaRPr kumimoji="0" lang="en-US" dirty="0"/>
          </a:p>
        </p:txBody>
      </p:sp>
      <p:sp>
        <p:nvSpPr>
          <p:cNvPr id="5" name="Місце для дати 4"/>
          <p:cNvSpPr>
            <a:spLocks noGrp="1"/>
          </p:cNvSpPr>
          <p:nvPr>
            <p:ph type="dt" sz="half" idx="10"/>
          </p:nvPr>
        </p:nvSpPr>
        <p:spPr/>
        <p:txBody>
          <a:bodyPr/>
          <a:lstStyle>
            <a:lvl1pPr>
              <a:defRPr>
                <a:solidFill>
                  <a:schemeClr val="tx1"/>
                </a:solidFill>
              </a:defRPr>
            </a:lvl1pPr>
            <a:extLst/>
          </a:lstStyle>
          <a:p>
            <a:fld id="{893959E6-847B-4937-8C3D-49CDB5BA4EF3}" type="datetimeFigureOut">
              <a:rPr lang="uk-UA" smtClean="0"/>
              <a:pPr/>
              <a:t>24.10.2025</a:t>
            </a:fld>
            <a:endParaRPr lang="uk-UA"/>
          </a:p>
        </p:txBody>
      </p:sp>
      <p:sp>
        <p:nvSpPr>
          <p:cNvPr id="6" name="Місце для нижнього колонтитула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uk-UA"/>
          </a:p>
        </p:txBody>
      </p:sp>
      <p:sp>
        <p:nvSpPr>
          <p:cNvPr id="7" name="Місце для номера слайда 6"/>
          <p:cNvSpPr>
            <a:spLocks noGrp="1"/>
          </p:cNvSpPr>
          <p:nvPr>
            <p:ph type="sldNum" sz="quarter" idx="12"/>
          </p:nvPr>
        </p:nvSpPr>
        <p:spPr/>
        <p:txBody>
          <a:bodyPr/>
          <a:lstStyle>
            <a:lvl1pPr>
              <a:defRPr>
                <a:solidFill>
                  <a:schemeClr val="tx1"/>
                </a:solidFill>
              </a:defRPr>
            </a:lvl1pPr>
            <a:extLst/>
          </a:lstStyle>
          <a:p>
            <a:fld id="{C9BD255C-740D-4BFE-A60D-37750E3706AB}" type="slidenum">
              <a:rPr lang="uk-UA" smtClean="0"/>
              <a:pPr/>
              <a:t>‹№›</a:t>
            </a:fld>
            <a:endParaRPr lang="uk-UA"/>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uk-UA" smtClean="0"/>
              <a:t>Зразок заголовка</a:t>
            </a:r>
            <a:endParaRPr kumimoji="0" lang="en-US"/>
          </a:p>
        </p:txBody>
      </p:sp>
      <p:sp>
        <p:nvSpPr>
          <p:cNvPr id="8" name="Поліліні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іліні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кутний трикутник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 сполучна ліні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іліні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іліні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кутний трикутник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 сполучна ліні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Місце для заголовка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uk-UA" smtClean="0"/>
              <a:t>Зразок заголовка</a:t>
            </a:r>
            <a:endParaRPr kumimoji="0" lang="en-US"/>
          </a:p>
        </p:txBody>
      </p:sp>
      <p:sp>
        <p:nvSpPr>
          <p:cNvPr id="30" name="Місце для тексту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uk-UA" smtClean="0"/>
              <a:t>Зразок тексту</a:t>
            </a:r>
          </a:p>
          <a:p>
            <a:pPr lvl="1" eaLnBrk="1" latinLnBrk="0" hangingPunct="1"/>
            <a:r>
              <a:rPr kumimoji="0" lang="uk-UA" smtClean="0"/>
              <a:t>Другий рівень</a:t>
            </a:r>
          </a:p>
          <a:p>
            <a:pPr lvl="2" eaLnBrk="1" latinLnBrk="0" hangingPunct="1"/>
            <a:r>
              <a:rPr kumimoji="0" lang="uk-UA" smtClean="0"/>
              <a:t>Третій рівень</a:t>
            </a:r>
          </a:p>
          <a:p>
            <a:pPr lvl="3" eaLnBrk="1" latinLnBrk="0" hangingPunct="1"/>
            <a:r>
              <a:rPr kumimoji="0" lang="uk-UA" smtClean="0"/>
              <a:t>Четвертий рівень</a:t>
            </a:r>
          </a:p>
          <a:p>
            <a:pPr lvl="4" eaLnBrk="1" latinLnBrk="0" hangingPunct="1"/>
            <a:r>
              <a:rPr kumimoji="0" lang="uk-UA" smtClean="0"/>
              <a:t>П'ятий рівень</a:t>
            </a:r>
            <a:endParaRPr kumimoji="0" lang="en-US"/>
          </a:p>
        </p:txBody>
      </p:sp>
      <p:sp>
        <p:nvSpPr>
          <p:cNvPr id="10" name="Місце для дати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93959E6-847B-4937-8C3D-49CDB5BA4EF3}" type="datetimeFigureOut">
              <a:rPr lang="uk-UA" smtClean="0"/>
              <a:pPr/>
              <a:t>24.10.2025</a:t>
            </a:fld>
            <a:endParaRPr lang="uk-UA"/>
          </a:p>
        </p:txBody>
      </p:sp>
      <p:sp>
        <p:nvSpPr>
          <p:cNvPr id="22" name="Місце для нижнього колонтитула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uk-UA"/>
          </a:p>
        </p:txBody>
      </p:sp>
      <p:sp>
        <p:nvSpPr>
          <p:cNvPr id="18" name="Місце для номера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9BD255C-740D-4BFE-A60D-37750E3706AB}" type="slidenum">
              <a:rPr lang="uk-UA" smtClean="0"/>
              <a:pPr/>
              <a:t>‹№›</a:t>
            </a:fld>
            <a:endParaRPr lang="uk-U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uk-UA" dirty="0" smtClean="0"/>
              <a:t>Атестація педагогічних працівників </a:t>
            </a:r>
            <a:endParaRPr lang="uk-U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899592" y="692696"/>
            <a:ext cx="7272807" cy="1754326"/>
          </a:xfrm>
          <a:prstGeom prst="rect">
            <a:avLst/>
          </a:prstGeom>
        </p:spPr>
        <p:txBody>
          <a:bodyPr wrap="square">
            <a:spAutoFit/>
          </a:bodyPr>
          <a:lstStyle/>
          <a:p>
            <a:pPr algn="ctr"/>
            <a:endParaRPr lang="uk-UA" sz="3600" dirty="0" smtClean="0">
              <a:latin typeface="Times New Roman" pitchFamily="18" charset="0"/>
              <a:cs typeface="Times New Roman" pitchFamily="18" charset="0"/>
            </a:endParaRPr>
          </a:p>
          <a:p>
            <a:pPr algn="ctr"/>
            <a:endParaRPr lang="uk-UA" sz="3600" dirty="0" smtClean="0">
              <a:latin typeface="Times New Roman" pitchFamily="18" charset="0"/>
              <a:cs typeface="Times New Roman" pitchFamily="18" charset="0"/>
            </a:endParaRPr>
          </a:p>
          <a:p>
            <a:pPr algn="ctr"/>
            <a:endParaRPr lang="uk-UA" sz="3600" dirty="0">
              <a:latin typeface="Times New Roman" pitchFamily="18" charset="0"/>
              <a:cs typeface="Times New Roman" pitchFamily="18" charset="0"/>
            </a:endParaRPr>
          </a:p>
        </p:txBody>
      </p:sp>
      <p:sp>
        <p:nvSpPr>
          <p:cNvPr id="4" name="Прямокутник 3"/>
          <p:cNvSpPr/>
          <p:nvPr/>
        </p:nvSpPr>
        <p:spPr>
          <a:xfrm>
            <a:off x="467544" y="188640"/>
            <a:ext cx="8424936" cy="5324535"/>
          </a:xfrm>
          <a:prstGeom prst="rect">
            <a:avLst/>
          </a:prstGeom>
        </p:spPr>
        <p:txBody>
          <a:bodyPr wrap="square">
            <a:spAutoFit/>
          </a:bodyPr>
          <a:lstStyle/>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a:solidFill>
                <a:srgbClr val="FF0000"/>
              </a:solidFill>
              <a:latin typeface="Times New Roman" pitchFamily="18" charset="0"/>
              <a:cs typeface="Times New Roman" pitchFamily="18" charset="0"/>
            </a:endParaRPr>
          </a:p>
        </p:txBody>
      </p:sp>
      <p:sp>
        <p:nvSpPr>
          <p:cNvPr id="5" name="Прямокутник 4"/>
          <p:cNvSpPr/>
          <p:nvPr/>
        </p:nvSpPr>
        <p:spPr>
          <a:xfrm>
            <a:off x="323528" y="260649"/>
            <a:ext cx="8568952" cy="11418510"/>
          </a:xfrm>
          <a:prstGeom prst="rect">
            <a:avLst/>
          </a:prstGeom>
        </p:spPr>
        <p:txBody>
          <a:bodyPr wrap="square">
            <a:spAutoFit/>
          </a:bodyPr>
          <a:lstStyle/>
          <a:p>
            <a:pPr algn="ctr"/>
            <a:r>
              <a:rPr lang="ru-RU" sz="3200" dirty="0" err="1" smtClean="0">
                <a:solidFill>
                  <a:srgbClr val="FF0000"/>
                </a:solidFill>
                <a:latin typeface="Times New Roman" pitchFamily="18" charset="0"/>
                <a:cs typeface="Times New Roman" pitchFamily="18" charset="0"/>
              </a:rPr>
              <a:t>Педагогічне</a:t>
            </a:r>
            <a:r>
              <a:rPr lang="ru-RU" sz="3200" dirty="0" smtClean="0">
                <a:solidFill>
                  <a:srgbClr val="FF0000"/>
                </a:solidFill>
                <a:latin typeface="Times New Roman" pitchFamily="18" charset="0"/>
                <a:cs typeface="Times New Roman" pitchFamily="18" charset="0"/>
              </a:rPr>
              <a:t> </a:t>
            </a:r>
            <a:r>
              <a:rPr lang="ru-RU" sz="3200" dirty="0" err="1" smtClean="0">
                <a:solidFill>
                  <a:srgbClr val="FF0000"/>
                </a:solidFill>
                <a:latin typeface="Times New Roman" pitchFamily="18" charset="0"/>
                <a:cs typeface="Times New Roman" pitchFamily="18" charset="0"/>
              </a:rPr>
              <a:t>навантаження</a:t>
            </a:r>
            <a:r>
              <a:rPr lang="ru-RU" sz="3200" dirty="0" smtClean="0">
                <a:solidFill>
                  <a:srgbClr val="FF0000"/>
                </a:solidFill>
                <a:latin typeface="Times New Roman" pitchFamily="18" charset="0"/>
                <a:cs typeface="Times New Roman" pitchFamily="18" charset="0"/>
              </a:rPr>
              <a:t> </a:t>
            </a:r>
            <a:r>
              <a:rPr lang="ru-RU" sz="3200" dirty="0" err="1" smtClean="0">
                <a:solidFill>
                  <a:srgbClr val="FF0000"/>
                </a:solidFill>
                <a:latin typeface="Times New Roman" pitchFamily="18" charset="0"/>
                <a:cs typeface="Times New Roman" pitchFamily="18" charset="0"/>
              </a:rPr>
              <a:t>з</a:t>
            </a:r>
            <a:r>
              <a:rPr lang="ru-RU" sz="3200" dirty="0" smtClean="0">
                <a:solidFill>
                  <a:srgbClr val="FF0000"/>
                </a:solidFill>
                <a:latin typeface="Times New Roman" pitchFamily="18" charset="0"/>
                <a:cs typeface="Times New Roman" pitchFamily="18" charset="0"/>
              </a:rPr>
              <a:t> </a:t>
            </a:r>
            <a:r>
              <a:rPr lang="ru-RU" sz="3200" dirty="0" err="1" smtClean="0">
                <a:solidFill>
                  <a:srgbClr val="FF0000"/>
                </a:solidFill>
                <a:latin typeface="Times New Roman" pitchFamily="18" charset="0"/>
                <a:cs typeface="Times New Roman" pitchFamily="18" charset="0"/>
              </a:rPr>
              <a:t>кількох</a:t>
            </a:r>
            <a:r>
              <a:rPr lang="ru-RU" sz="3200" dirty="0" smtClean="0">
                <a:solidFill>
                  <a:srgbClr val="FF0000"/>
                </a:solidFill>
                <a:latin typeface="Times New Roman" pitchFamily="18" charset="0"/>
                <a:cs typeface="Times New Roman" pitchFamily="18" charset="0"/>
              </a:rPr>
              <a:t> </a:t>
            </a:r>
            <a:r>
              <a:rPr lang="ru-RU" sz="3200" dirty="0" err="1" smtClean="0">
                <a:solidFill>
                  <a:srgbClr val="FF0000"/>
                </a:solidFill>
                <a:latin typeface="Times New Roman" pitchFamily="18" charset="0"/>
                <a:cs typeface="Times New Roman" pitchFamily="18" charset="0"/>
              </a:rPr>
              <a:t>предметів</a:t>
            </a:r>
            <a:r>
              <a:rPr lang="ru-RU" sz="3200" dirty="0" smtClean="0">
                <a:solidFill>
                  <a:srgbClr val="FF0000"/>
                </a:solidFill>
                <a:latin typeface="Times New Roman" pitchFamily="18" charset="0"/>
                <a:cs typeface="Times New Roman" pitchFamily="18" charset="0"/>
              </a:rPr>
              <a:t>: </a:t>
            </a:r>
            <a:r>
              <a:rPr lang="ru-RU" sz="3200" dirty="0" err="1" smtClean="0">
                <a:solidFill>
                  <a:srgbClr val="FF0000"/>
                </a:solidFill>
                <a:latin typeface="Times New Roman" pitchFamily="18" charset="0"/>
                <a:cs typeface="Times New Roman" pitchFamily="18" charset="0"/>
              </a:rPr>
              <a:t>поширенння</a:t>
            </a:r>
            <a:r>
              <a:rPr lang="ru-RU" sz="3200" dirty="0" smtClean="0">
                <a:solidFill>
                  <a:srgbClr val="FF0000"/>
                </a:solidFill>
                <a:latin typeface="Times New Roman" pitchFamily="18" charset="0"/>
                <a:cs typeface="Times New Roman" pitchFamily="18" charset="0"/>
              </a:rPr>
              <a:t> </a:t>
            </a:r>
            <a:r>
              <a:rPr lang="ru-RU" sz="3200" dirty="0" err="1" smtClean="0">
                <a:solidFill>
                  <a:srgbClr val="FF0000"/>
                </a:solidFill>
                <a:latin typeface="Times New Roman" pitchFamily="18" charset="0"/>
                <a:cs typeface="Times New Roman" pitchFamily="18" charset="0"/>
              </a:rPr>
              <a:t>кваліфікації</a:t>
            </a:r>
            <a:endParaRPr lang="ru-RU" sz="3200" dirty="0" smtClean="0">
              <a:solidFill>
                <a:srgbClr val="FF0000"/>
              </a:solidFill>
              <a:latin typeface="Times New Roman" pitchFamily="18" charset="0"/>
              <a:cs typeface="Times New Roman" pitchFamily="18" charset="0"/>
            </a:endParaRPr>
          </a:p>
          <a:p>
            <a:pPr algn="just">
              <a:buFont typeface="Wingdings" pitchFamily="2" charset="2"/>
              <a:buChar char="q"/>
            </a:pPr>
            <a:r>
              <a:rPr lang="uk-UA" sz="2000" dirty="0" smtClean="0">
                <a:latin typeface="Times New Roman" pitchFamily="18" charset="0"/>
                <a:cs typeface="Times New Roman" pitchFamily="18" charset="0"/>
              </a:rPr>
              <a:t>Педагогічні працівники, які мають педагогічне навантаження з кількох предметів, атестуються з того предмета, який викладають за спеціальністю. У цьому випадку присвоєна кваліфікаційна категорія поширюється на все педагогічне навантаження. Необхідною умовою при цьому є підвищення кваліфікації з навчальних предметів (інтегрованих курсів), що обов'язкові для вивчення відповідно до річного навчального плану закладу освіти. </a:t>
            </a:r>
          </a:p>
          <a:p>
            <a:pPr algn="just">
              <a:buFont typeface="Wingdings" pitchFamily="2" charset="2"/>
              <a:buChar char="q"/>
            </a:pPr>
            <a:r>
              <a:rPr lang="uk-UA" sz="2000" dirty="0" smtClean="0">
                <a:latin typeface="Times New Roman" pitchFamily="18" charset="0"/>
                <a:cs typeface="Times New Roman" pitchFamily="18" charset="0"/>
              </a:rPr>
              <a:t>Якщо в </a:t>
            </a:r>
            <a:r>
              <a:rPr lang="uk-UA" sz="2000" dirty="0" err="1" smtClean="0">
                <a:latin typeface="Times New Roman" pitchFamily="18" charset="0"/>
                <a:cs typeface="Times New Roman" pitchFamily="18" charset="0"/>
              </a:rPr>
              <a:t>міжатестаційний</a:t>
            </a:r>
            <a:r>
              <a:rPr lang="uk-UA" sz="2000" dirty="0" smtClean="0">
                <a:latin typeface="Times New Roman" pitchFamily="18" charset="0"/>
                <a:cs typeface="Times New Roman" pitchFamily="18" charset="0"/>
              </a:rPr>
              <a:t> період педагогічного працівника довантажено годинами з інших предметів (інтегрованих курсів), то присвоєна кваліфікаційна категорія поширюється на все педагогічне навантаження до чергової атестації.</a:t>
            </a:r>
          </a:p>
          <a:p>
            <a:pPr algn="just">
              <a:buFont typeface="Wingdings" pitchFamily="2" charset="2"/>
              <a:buChar char="q"/>
            </a:pPr>
            <a:r>
              <a:rPr lang="uk-UA" sz="2000" dirty="0" smtClean="0">
                <a:latin typeface="Times New Roman" pitchFamily="18" charset="0"/>
                <a:cs typeface="Times New Roman" pitchFamily="18" charset="0"/>
              </a:rPr>
              <a:t>  Педагогічні працівники, які працюють у різних закладах освіти за однією і тією самою посадою та/або викладають один предмет (інтегрований курс), атестуються за основним місцем роботи. В цьому випадку присвоєна педагогічному працівнику кваліфікаційна категорія та педагогічне звання або тарифний розряд, поширюються на все педагогічне навантаження за всіма місцями роботи та/або посадами.</a:t>
            </a:r>
            <a:endParaRPr lang="ru-RU" sz="2000" dirty="0" smtClean="0">
              <a:solidFill>
                <a:srgbClr val="FF0000"/>
              </a:solidFill>
              <a:latin typeface="Times New Roman" pitchFamily="18" charset="0"/>
              <a:cs typeface="Times New Roman" pitchFamily="18" charset="0"/>
            </a:endParaRPr>
          </a:p>
          <a:p>
            <a:pPr algn="just">
              <a:buFont typeface="Wingdings" pitchFamily="2" charset="2"/>
              <a:buChar char="q"/>
            </a:pPr>
            <a:endParaRPr lang="uk-UA" sz="1600" dirty="0" smtClean="0">
              <a:latin typeface="Times New Roman" pitchFamily="18" charset="0"/>
              <a:cs typeface="Times New Roman" pitchFamily="18" charset="0"/>
            </a:endParaRPr>
          </a:p>
          <a:p>
            <a:pPr algn="just">
              <a:buFont typeface="Wingdings" pitchFamily="2" charset="2"/>
              <a:buChar char="q"/>
            </a:pPr>
            <a:endParaRPr lang="uk-UA" sz="1600" dirty="0" smtClean="0">
              <a:latin typeface="Times New Roman" pitchFamily="18" charset="0"/>
              <a:cs typeface="Times New Roman" pitchFamily="18" charset="0"/>
            </a:endParaRPr>
          </a:p>
          <a:p>
            <a:pPr algn="ctr"/>
            <a:endParaRPr lang="ru-RU" sz="3200" dirty="0" smtClean="0">
              <a:solidFill>
                <a:srgbClr val="FF0000"/>
              </a:solidFill>
              <a:latin typeface="Times New Roman" pitchFamily="18" charset="0"/>
              <a:cs typeface="Times New Roman" pitchFamily="18" charset="0"/>
            </a:endParaRPr>
          </a:p>
          <a:p>
            <a:pPr algn="ctr"/>
            <a:endParaRPr lang="ru-RU" sz="3200" dirty="0" smtClean="0">
              <a:solidFill>
                <a:srgbClr val="FF0000"/>
              </a:solidFill>
              <a:latin typeface="Times New Roman" pitchFamily="18" charset="0"/>
              <a:cs typeface="Times New Roman" pitchFamily="18" charset="0"/>
            </a:endParaRPr>
          </a:p>
          <a:p>
            <a:pPr algn="ctr"/>
            <a:endParaRPr lang="ru-RU" sz="3200" dirty="0" smtClean="0">
              <a:solidFill>
                <a:srgbClr val="FF0000"/>
              </a:solidFill>
              <a:latin typeface="Times New Roman" pitchFamily="18" charset="0"/>
              <a:cs typeface="Times New Roman" pitchFamily="18" charset="0"/>
            </a:endParaRPr>
          </a:p>
          <a:p>
            <a:pPr algn="ctr"/>
            <a:endParaRPr lang="ru-RU" sz="3200" dirty="0" smtClean="0">
              <a:solidFill>
                <a:srgbClr val="FF0000"/>
              </a:solidFill>
              <a:latin typeface="Times New Roman" pitchFamily="18" charset="0"/>
              <a:cs typeface="Times New Roman" pitchFamily="18" charset="0"/>
            </a:endParaRPr>
          </a:p>
          <a:p>
            <a:pPr algn="ctr"/>
            <a:endParaRPr lang="ru-RU" sz="3200" dirty="0" smtClean="0">
              <a:solidFill>
                <a:srgbClr val="FF0000"/>
              </a:solidFill>
              <a:latin typeface="Times New Roman" pitchFamily="18" charset="0"/>
              <a:cs typeface="Times New Roman" pitchFamily="18" charset="0"/>
            </a:endParaRPr>
          </a:p>
          <a:p>
            <a:pPr algn="ctr"/>
            <a:endParaRPr lang="ru-RU" sz="3200" dirty="0" smtClean="0">
              <a:solidFill>
                <a:srgbClr val="FF0000"/>
              </a:solidFill>
              <a:latin typeface="Times New Roman" pitchFamily="18" charset="0"/>
              <a:cs typeface="Times New Roman" pitchFamily="18" charset="0"/>
            </a:endParaRPr>
          </a:p>
          <a:p>
            <a:pPr algn="ctr"/>
            <a:endParaRPr lang="ru-RU" sz="3200" dirty="0" smtClean="0">
              <a:solidFill>
                <a:srgbClr val="FF0000"/>
              </a:solidFill>
              <a:latin typeface="Times New Roman" pitchFamily="18" charset="0"/>
              <a:cs typeface="Times New Roman" pitchFamily="18" charset="0"/>
            </a:endParaRPr>
          </a:p>
          <a:p>
            <a:pPr algn="ctr"/>
            <a:endParaRPr lang="ru-RU" sz="3200" dirty="0" smtClean="0">
              <a:solidFill>
                <a:srgbClr val="FF0000"/>
              </a:solidFill>
              <a:latin typeface="Times New Roman" pitchFamily="18" charset="0"/>
              <a:cs typeface="Times New Roman" pitchFamily="18" charset="0"/>
            </a:endParaRPr>
          </a:p>
          <a:p>
            <a:pPr algn="ctr"/>
            <a:endParaRPr lang="ru-RU" sz="3200" dirty="0" smtClean="0">
              <a:solidFill>
                <a:srgbClr val="FF0000"/>
              </a:solidFill>
              <a:latin typeface="Times New Roman" pitchFamily="18" charset="0"/>
              <a:cs typeface="Times New Roman" pitchFamily="18" charset="0"/>
            </a:endParaRPr>
          </a:p>
          <a:p>
            <a:pPr algn="ctr"/>
            <a:endParaRPr lang="uk-UA" sz="3200" dirty="0">
              <a:solidFill>
                <a:srgbClr val="FF0000"/>
              </a:solidFill>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899592" y="692696"/>
            <a:ext cx="7272807" cy="1754326"/>
          </a:xfrm>
          <a:prstGeom prst="rect">
            <a:avLst/>
          </a:prstGeom>
        </p:spPr>
        <p:txBody>
          <a:bodyPr wrap="square">
            <a:spAutoFit/>
          </a:bodyPr>
          <a:lstStyle/>
          <a:p>
            <a:pPr algn="ctr"/>
            <a:endParaRPr lang="uk-UA" sz="3600" dirty="0" smtClean="0">
              <a:latin typeface="Times New Roman" pitchFamily="18" charset="0"/>
              <a:cs typeface="Times New Roman" pitchFamily="18" charset="0"/>
            </a:endParaRPr>
          </a:p>
          <a:p>
            <a:pPr algn="ctr"/>
            <a:endParaRPr lang="uk-UA" sz="3600" dirty="0" smtClean="0">
              <a:latin typeface="Times New Roman" pitchFamily="18" charset="0"/>
              <a:cs typeface="Times New Roman" pitchFamily="18" charset="0"/>
            </a:endParaRPr>
          </a:p>
          <a:p>
            <a:pPr algn="ctr"/>
            <a:endParaRPr lang="uk-UA" sz="3600" dirty="0">
              <a:latin typeface="Times New Roman" pitchFamily="18" charset="0"/>
              <a:cs typeface="Times New Roman" pitchFamily="18" charset="0"/>
            </a:endParaRPr>
          </a:p>
        </p:txBody>
      </p:sp>
      <p:sp>
        <p:nvSpPr>
          <p:cNvPr id="4" name="Прямокутник 3"/>
          <p:cNvSpPr/>
          <p:nvPr/>
        </p:nvSpPr>
        <p:spPr>
          <a:xfrm>
            <a:off x="467544" y="188640"/>
            <a:ext cx="8424936" cy="5324535"/>
          </a:xfrm>
          <a:prstGeom prst="rect">
            <a:avLst/>
          </a:prstGeom>
        </p:spPr>
        <p:txBody>
          <a:bodyPr wrap="square">
            <a:spAutoFit/>
          </a:bodyPr>
          <a:lstStyle/>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a:solidFill>
                <a:srgbClr val="FF0000"/>
              </a:solidFill>
              <a:latin typeface="Times New Roman" pitchFamily="18" charset="0"/>
              <a:cs typeface="Times New Roman" pitchFamily="18" charset="0"/>
            </a:endParaRPr>
          </a:p>
        </p:txBody>
      </p:sp>
      <p:sp>
        <p:nvSpPr>
          <p:cNvPr id="5" name="Прямокутник 4"/>
          <p:cNvSpPr/>
          <p:nvPr/>
        </p:nvSpPr>
        <p:spPr>
          <a:xfrm>
            <a:off x="539552" y="404664"/>
            <a:ext cx="8280920" cy="4770537"/>
          </a:xfrm>
          <a:prstGeom prst="rect">
            <a:avLst/>
          </a:prstGeom>
        </p:spPr>
        <p:txBody>
          <a:bodyPr wrap="square">
            <a:spAutoFit/>
          </a:bodyPr>
          <a:lstStyle/>
          <a:p>
            <a:pPr algn="ctr"/>
            <a:r>
              <a:rPr lang="uk-UA" sz="2400" dirty="0" smtClean="0">
                <a:solidFill>
                  <a:srgbClr val="FF0000"/>
                </a:solidFill>
                <a:latin typeface="Times New Roman" pitchFamily="18" charset="0"/>
                <a:cs typeface="Times New Roman" pitchFamily="18" charset="0"/>
              </a:rPr>
              <a:t>Атестація педагогічних працівників, які обіймають різні посади</a:t>
            </a:r>
          </a:p>
          <a:p>
            <a:endParaRPr lang="uk-UA" dirty="0" smtClean="0"/>
          </a:p>
          <a:p>
            <a:endParaRPr lang="uk-UA" dirty="0" smtClean="0"/>
          </a:p>
          <a:p>
            <a:pPr algn="just"/>
            <a:r>
              <a:rPr lang="uk-UA" dirty="0" smtClean="0">
                <a:latin typeface="Times New Roman" pitchFamily="18" charset="0"/>
                <a:cs typeface="Times New Roman" pitchFamily="18" charset="0"/>
              </a:rPr>
              <a:t>► </a:t>
            </a:r>
            <a:r>
              <a:rPr lang="uk-UA" sz="2000" dirty="0" smtClean="0">
                <a:latin typeface="Times New Roman" pitchFamily="18" charset="0"/>
                <a:cs typeface="Times New Roman" pitchFamily="18" charset="0"/>
              </a:rPr>
              <a:t>Педагогічні </a:t>
            </a:r>
            <a:r>
              <a:rPr lang="uk-UA" sz="2000" dirty="0" smtClean="0">
                <a:latin typeface="Times New Roman" pitchFamily="18" charset="0"/>
                <a:cs typeface="Times New Roman" pitchFamily="18" charset="0"/>
              </a:rPr>
              <a:t>працівники, які обіймають різні педагогічні посади в одному і тому чи різних закладах освіти (зокрема керівники закладів освіти, які викладають предмети або здійснюють іншу педагогічну роботу), атестуються за кожною з посад. </a:t>
            </a:r>
          </a:p>
          <a:p>
            <a:pPr algn="just"/>
            <a:endParaRPr lang="uk-UA" sz="2000" dirty="0" smtClean="0">
              <a:latin typeface="Times New Roman" pitchFamily="18" charset="0"/>
              <a:cs typeface="Times New Roman" pitchFamily="18" charset="0"/>
            </a:endParaRPr>
          </a:p>
          <a:p>
            <a:pPr algn="just"/>
            <a:endParaRPr lang="uk-UA" sz="2000" dirty="0" smtClean="0">
              <a:latin typeface="Times New Roman" pitchFamily="18" charset="0"/>
              <a:cs typeface="Times New Roman" pitchFamily="18" charset="0"/>
            </a:endParaRPr>
          </a:p>
          <a:p>
            <a:pPr algn="just"/>
            <a:r>
              <a:rPr lang="uk-UA" sz="2000" dirty="0" smtClean="0">
                <a:latin typeface="Times New Roman" pitchFamily="18" charset="0"/>
                <a:cs typeface="Times New Roman" pitchFamily="18" charset="0"/>
              </a:rPr>
              <a:t>► Керівникам закладів освіти, відокремлених структурних підрозділів, їх заступникам та іншим педагогічним працівникам, які не мають педагогічного навантаження, за результатами атестації встановлюється їх відповідність або невідповідність займаній посаді та встановлюється (підтверджується) тарифний розряд </a:t>
            </a:r>
            <a:endParaRPr lang="uk-UA" sz="20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899592" y="692696"/>
            <a:ext cx="7272807" cy="1754326"/>
          </a:xfrm>
          <a:prstGeom prst="rect">
            <a:avLst/>
          </a:prstGeom>
        </p:spPr>
        <p:txBody>
          <a:bodyPr wrap="square">
            <a:spAutoFit/>
          </a:bodyPr>
          <a:lstStyle/>
          <a:p>
            <a:pPr algn="ctr"/>
            <a:endParaRPr lang="uk-UA" sz="3600" dirty="0" smtClean="0">
              <a:latin typeface="Times New Roman" pitchFamily="18" charset="0"/>
              <a:cs typeface="Times New Roman" pitchFamily="18" charset="0"/>
            </a:endParaRPr>
          </a:p>
          <a:p>
            <a:pPr algn="ctr"/>
            <a:endParaRPr lang="uk-UA" sz="3600" dirty="0" smtClean="0">
              <a:latin typeface="Times New Roman" pitchFamily="18" charset="0"/>
              <a:cs typeface="Times New Roman" pitchFamily="18" charset="0"/>
            </a:endParaRPr>
          </a:p>
          <a:p>
            <a:pPr algn="ctr"/>
            <a:endParaRPr lang="uk-UA" sz="3600" dirty="0">
              <a:latin typeface="Times New Roman" pitchFamily="18" charset="0"/>
              <a:cs typeface="Times New Roman" pitchFamily="18" charset="0"/>
            </a:endParaRPr>
          </a:p>
        </p:txBody>
      </p:sp>
      <p:sp>
        <p:nvSpPr>
          <p:cNvPr id="4" name="Прямокутник 3"/>
          <p:cNvSpPr/>
          <p:nvPr/>
        </p:nvSpPr>
        <p:spPr>
          <a:xfrm>
            <a:off x="467544" y="188640"/>
            <a:ext cx="8424936" cy="5324535"/>
          </a:xfrm>
          <a:prstGeom prst="rect">
            <a:avLst/>
          </a:prstGeom>
        </p:spPr>
        <p:txBody>
          <a:bodyPr wrap="square">
            <a:spAutoFit/>
          </a:bodyPr>
          <a:lstStyle/>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a:solidFill>
                <a:srgbClr val="FF0000"/>
              </a:solidFill>
              <a:latin typeface="Times New Roman" pitchFamily="18" charset="0"/>
              <a:cs typeface="Times New Roman" pitchFamily="18" charset="0"/>
            </a:endParaRPr>
          </a:p>
        </p:txBody>
      </p:sp>
      <p:sp>
        <p:nvSpPr>
          <p:cNvPr id="5" name="Прямокутник 4"/>
          <p:cNvSpPr/>
          <p:nvPr/>
        </p:nvSpPr>
        <p:spPr>
          <a:xfrm>
            <a:off x="395536" y="116632"/>
            <a:ext cx="8208912" cy="12095619"/>
          </a:xfrm>
          <a:prstGeom prst="rect">
            <a:avLst/>
          </a:prstGeom>
        </p:spPr>
        <p:txBody>
          <a:bodyPr wrap="square">
            <a:spAutoFit/>
          </a:bodyPr>
          <a:lstStyle/>
          <a:p>
            <a:pPr algn="ctr"/>
            <a:r>
              <a:rPr lang="ru-RU" sz="2400" dirty="0" err="1" smtClean="0">
                <a:solidFill>
                  <a:srgbClr val="FF0000"/>
                </a:solidFill>
                <a:latin typeface="Times New Roman" pitchFamily="18" charset="0"/>
                <a:cs typeface="Times New Roman" pitchFamily="18" charset="0"/>
              </a:rPr>
              <a:t>Перелік</a:t>
            </a:r>
            <a:r>
              <a:rPr lang="ru-RU" sz="2400" dirty="0" smtClean="0">
                <a:solidFill>
                  <a:srgbClr val="FF0000"/>
                </a:solidFill>
                <a:latin typeface="Times New Roman" pitchFamily="18" charset="0"/>
                <a:cs typeface="Times New Roman" pitchFamily="18" charset="0"/>
              </a:rPr>
              <a:t> </a:t>
            </a:r>
            <a:r>
              <a:rPr lang="ru-RU" sz="2400" dirty="0" err="1" smtClean="0">
                <a:solidFill>
                  <a:srgbClr val="FF0000"/>
                </a:solidFill>
                <a:latin typeface="Times New Roman" pitchFamily="18" charset="0"/>
                <a:cs typeface="Times New Roman" pitchFamily="18" charset="0"/>
              </a:rPr>
              <a:t>педагогічних</a:t>
            </a:r>
            <a:r>
              <a:rPr lang="ru-RU" sz="2400" dirty="0" smtClean="0">
                <a:solidFill>
                  <a:srgbClr val="FF0000"/>
                </a:solidFill>
                <a:latin typeface="Times New Roman" pitchFamily="18" charset="0"/>
                <a:cs typeface="Times New Roman" pitchFamily="18" charset="0"/>
              </a:rPr>
              <a:t> посад </a:t>
            </a:r>
          </a:p>
          <a:p>
            <a:endParaRPr lang="ru-RU" dirty="0" smtClean="0"/>
          </a:p>
          <a:p>
            <a:r>
              <a:rPr lang="ru-RU" b="1" dirty="0" smtClean="0">
                <a:latin typeface="Times New Roman" pitchFamily="18" charset="0"/>
                <a:cs typeface="Times New Roman" pitchFamily="18" charset="0"/>
              </a:rPr>
              <a:t>Постанова КМУ </a:t>
            </a:r>
            <a:r>
              <a:rPr lang="ru-RU" b="1" dirty="0" err="1" smtClean="0">
                <a:latin typeface="Times New Roman" pitchFamily="18" charset="0"/>
                <a:cs typeface="Times New Roman" pitchFamily="18" charset="0"/>
              </a:rPr>
              <a:t>від</a:t>
            </a:r>
            <a:r>
              <a:rPr lang="ru-RU" b="1" dirty="0" smtClean="0">
                <a:latin typeface="Times New Roman" pitchFamily="18" charset="0"/>
                <a:cs typeface="Times New Roman" pitchFamily="18" charset="0"/>
              </a:rPr>
              <a:t> 14 </a:t>
            </a:r>
            <a:r>
              <a:rPr lang="ru-RU" b="1" dirty="0" err="1" smtClean="0">
                <a:latin typeface="Times New Roman" pitchFamily="18" charset="0"/>
                <a:cs typeface="Times New Roman" pitchFamily="18" charset="0"/>
              </a:rPr>
              <a:t>червня</a:t>
            </a:r>
            <a:r>
              <a:rPr lang="ru-RU" b="1" dirty="0" smtClean="0">
                <a:latin typeface="Times New Roman" pitchFamily="18" charset="0"/>
                <a:cs typeface="Times New Roman" pitchFamily="18" charset="0"/>
              </a:rPr>
              <a:t> 2000 р. N 963: </a:t>
            </a:r>
          </a:p>
          <a:p>
            <a:pPr algn="just"/>
            <a:r>
              <a:rPr lang="uk-UA" dirty="0" smtClean="0">
                <a:latin typeface="Times New Roman" pitchFamily="18" charset="0"/>
                <a:cs typeface="Times New Roman" pitchFamily="18" charset="0"/>
              </a:rPr>
              <a:t>Директор, завідувач, </a:t>
            </a:r>
            <a:r>
              <a:rPr lang="uk-UA" dirty="0" err="1" smtClean="0">
                <a:latin typeface="Times New Roman" pitchFamily="18" charset="0"/>
                <a:cs typeface="Times New Roman" pitchFamily="18" charset="0"/>
              </a:rPr>
              <a:t>завідувач</a:t>
            </a:r>
            <a:r>
              <a:rPr lang="uk-UA" dirty="0" smtClean="0">
                <a:latin typeface="Times New Roman" pitchFamily="18" charset="0"/>
                <a:cs typeface="Times New Roman" pitchFamily="18" charset="0"/>
              </a:rPr>
              <a:t> філією, заступник завідувача філією з навчально-виховної (навчальної, виховної) роботи, начальник вищого навчального закладу </a:t>
            </a:r>
            <a:r>
              <a:rPr lang="en-US" dirty="0" smtClean="0">
                <a:latin typeface="Times New Roman" pitchFamily="18" charset="0"/>
                <a:cs typeface="Times New Roman" pitchFamily="18" charset="0"/>
              </a:rPr>
              <a:t>I </a:t>
            </a:r>
            <a:r>
              <a:rPr lang="uk-UA" dirty="0" smtClean="0">
                <a:latin typeface="Times New Roman" pitchFamily="18" charset="0"/>
                <a:cs typeface="Times New Roman" pitchFamily="18" charset="0"/>
              </a:rPr>
              <a:t>та </a:t>
            </a:r>
            <a:r>
              <a:rPr lang="en-US" dirty="0" smtClean="0">
                <a:latin typeface="Times New Roman" pitchFamily="18" charset="0"/>
                <a:cs typeface="Times New Roman" pitchFamily="18" charset="0"/>
              </a:rPr>
              <a:t>II </a:t>
            </a:r>
            <a:r>
              <a:rPr lang="uk-UA" dirty="0" smtClean="0">
                <a:latin typeface="Times New Roman" pitchFamily="18" charset="0"/>
                <a:cs typeface="Times New Roman" pitchFamily="18" charset="0"/>
              </a:rPr>
              <a:t>рівня акредитації, професійно-технічного навчального закладу, загальноосвітнього навчального закладу, навчального закладу для громадян, які потребують соціальної допомоги та реабілітації, дошкільного навчального закладу, позашкільного навчального закладу (на якого поширюються умови оплати праці працівників установ і закладів освіти), </a:t>
            </a:r>
            <a:r>
              <a:rPr lang="uk-UA" dirty="0" err="1" smtClean="0">
                <a:latin typeface="Times New Roman" pitchFamily="18" charset="0"/>
                <a:cs typeface="Times New Roman" pitchFamily="18" charset="0"/>
              </a:rPr>
              <a:t>навчально</a:t>
            </a:r>
            <a:r>
              <a:rPr lang="uk-UA" dirty="0" smtClean="0">
                <a:latin typeface="Times New Roman" pitchFamily="18" charset="0"/>
                <a:cs typeface="Times New Roman" pitchFamily="18" charset="0"/>
              </a:rPr>
              <a:t> методичної, </a:t>
            </a:r>
            <a:r>
              <a:rPr lang="uk-UA" dirty="0" err="1" smtClean="0">
                <a:latin typeface="Times New Roman" pitchFamily="18" charset="0"/>
                <a:cs typeface="Times New Roman" pitchFamily="18" charset="0"/>
              </a:rPr>
              <a:t>методичної</a:t>
            </a:r>
            <a:r>
              <a:rPr lang="uk-UA" dirty="0" smtClean="0">
                <a:latin typeface="Times New Roman" pitchFamily="18" charset="0"/>
                <a:cs typeface="Times New Roman" pitchFamily="18" charset="0"/>
              </a:rPr>
              <a:t>, науково-методичної установи, навчального закладу післядипломної освіти, приймальника-розподільника для дітей органу Національної поліції, притулку для дітей, центру соціально-психологічної реабілітації дітей, </a:t>
            </a:r>
            <a:r>
              <a:rPr lang="uk-UA" dirty="0" err="1" smtClean="0">
                <a:latin typeface="Times New Roman" pitchFamily="18" charset="0"/>
                <a:cs typeface="Times New Roman" pitchFamily="18" charset="0"/>
              </a:rPr>
              <a:t>інклюзивно</a:t>
            </a:r>
            <a:r>
              <a:rPr lang="uk-UA" dirty="0" smtClean="0">
                <a:latin typeface="Times New Roman" pitchFamily="18" charset="0"/>
                <a:cs typeface="Times New Roman" pitchFamily="18" charset="0"/>
              </a:rPr>
              <a:t> ресурсного центру, ресурсного центру підтримки інклюзивної освіти, директор, консультант, психолог центру професійного розвитку педагогічних працівників, навчально-виробничого (міжшкільного) комбінату (центру), школи-дитячого садка, інших навчально-виховних комплексів (об'єднань); їх заступники з навчальної, виховної, навчально-виховної, методичної, виробничої, навчально-методичної, навчально-виробничої роботи; заступник директора з навчально-методичної роботи - керівник навчально-методичного центру державної установи "Школа </a:t>
            </a:r>
            <a:r>
              <a:rPr lang="uk-UA" dirty="0" err="1" smtClean="0">
                <a:latin typeface="Times New Roman" pitchFamily="18" charset="0"/>
                <a:cs typeface="Times New Roman" pitchFamily="18" charset="0"/>
              </a:rPr>
              <a:t>супергероїв</a:t>
            </a:r>
            <a:r>
              <a:rPr lang="uk-UA" dirty="0" smtClean="0">
                <a:latin typeface="Times New Roman" pitchFamily="18" charset="0"/>
                <a:cs typeface="Times New Roman" pitchFamily="18" charset="0"/>
              </a:rPr>
              <a:t>"; заступники директора з навчально-виховної, навчальної, виховної роботи центрів професійної, медичної, фізичної та соціальної реабілітації осіб з інвалідністю; ранньої реабілітації дітей з інвалідністю. </a:t>
            </a:r>
            <a:endParaRPr lang="ru-RU" dirty="0" smtClean="0">
              <a:latin typeface="Times New Roman" pitchFamily="18" charset="0"/>
              <a:cs typeface="Times New Roman" pitchFamily="18" charset="0"/>
            </a:endParaRPr>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uk-U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899592" y="692696"/>
            <a:ext cx="7272807" cy="1754326"/>
          </a:xfrm>
          <a:prstGeom prst="rect">
            <a:avLst/>
          </a:prstGeom>
        </p:spPr>
        <p:txBody>
          <a:bodyPr wrap="square">
            <a:spAutoFit/>
          </a:bodyPr>
          <a:lstStyle/>
          <a:p>
            <a:pPr algn="ctr"/>
            <a:endParaRPr lang="uk-UA" sz="3600" dirty="0" smtClean="0">
              <a:latin typeface="Times New Roman" pitchFamily="18" charset="0"/>
              <a:cs typeface="Times New Roman" pitchFamily="18" charset="0"/>
            </a:endParaRPr>
          </a:p>
          <a:p>
            <a:pPr algn="ctr"/>
            <a:endParaRPr lang="uk-UA" sz="3600" dirty="0" smtClean="0">
              <a:latin typeface="Times New Roman" pitchFamily="18" charset="0"/>
              <a:cs typeface="Times New Roman" pitchFamily="18" charset="0"/>
            </a:endParaRPr>
          </a:p>
          <a:p>
            <a:pPr algn="ctr"/>
            <a:endParaRPr lang="uk-UA" sz="3600" dirty="0">
              <a:latin typeface="Times New Roman" pitchFamily="18" charset="0"/>
              <a:cs typeface="Times New Roman" pitchFamily="18" charset="0"/>
            </a:endParaRPr>
          </a:p>
        </p:txBody>
      </p:sp>
      <p:sp>
        <p:nvSpPr>
          <p:cNvPr id="4" name="Прямокутник 3"/>
          <p:cNvSpPr/>
          <p:nvPr/>
        </p:nvSpPr>
        <p:spPr>
          <a:xfrm>
            <a:off x="467544" y="188640"/>
            <a:ext cx="8424936" cy="5324535"/>
          </a:xfrm>
          <a:prstGeom prst="rect">
            <a:avLst/>
          </a:prstGeom>
        </p:spPr>
        <p:txBody>
          <a:bodyPr wrap="square">
            <a:spAutoFit/>
          </a:bodyPr>
          <a:lstStyle/>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a:solidFill>
                <a:srgbClr val="FF0000"/>
              </a:solidFill>
              <a:latin typeface="Times New Roman" pitchFamily="18" charset="0"/>
              <a:cs typeface="Times New Roman" pitchFamily="18" charset="0"/>
            </a:endParaRPr>
          </a:p>
        </p:txBody>
      </p:sp>
      <p:sp>
        <p:nvSpPr>
          <p:cNvPr id="5" name="Прямокутник 4"/>
          <p:cNvSpPr/>
          <p:nvPr/>
        </p:nvSpPr>
        <p:spPr>
          <a:xfrm>
            <a:off x="539552" y="188640"/>
            <a:ext cx="8352928" cy="6247864"/>
          </a:xfrm>
          <a:prstGeom prst="rect">
            <a:avLst/>
          </a:prstGeom>
        </p:spPr>
        <p:txBody>
          <a:bodyPr wrap="square">
            <a:spAutoFit/>
          </a:bodyPr>
          <a:lstStyle/>
          <a:p>
            <a:pPr algn="just">
              <a:buFont typeface="Wingdings" pitchFamily="2" charset="2"/>
              <a:buChar char="Ø"/>
            </a:pPr>
            <a:r>
              <a:rPr lang="uk-UA" sz="2000" b="1" dirty="0" smtClean="0">
                <a:latin typeface="Times New Roman" pitchFamily="18" charset="0"/>
                <a:cs typeface="Times New Roman" pitchFamily="18" charset="0"/>
              </a:rPr>
              <a:t>Завідувач:</a:t>
            </a:r>
            <a:r>
              <a:rPr lang="uk-UA" sz="2000" dirty="0" smtClean="0">
                <a:latin typeface="Times New Roman" pitchFamily="18" charset="0"/>
                <a:cs typeface="Times New Roman" pitchFamily="18" charset="0"/>
              </a:rPr>
              <a:t> логопедичного пункту, інтернату при школі, заочного відділення школи, фільмотеки, навчально-консультаційного пункту, відділення навчального закладу, навчально-методичного кабінету (лабораторії); завідувач, керівник виробничої (навчальної) практики, фізичного виховання, навчально-виробничої (навчальної) майстерні, відділу (лабораторії, кабінету, частини) з основного напряму діяльності, його заступник; завідувач освітнього центру державної установи "Школа </a:t>
            </a:r>
            <a:r>
              <a:rPr lang="uk-UA" sz="2000" dirty="0" err="1" smtClean="0">
                <a:latin typeface="Times New Roman" pitchFamily="18" charset="0"/>
                <a:cs typeface="Times New Roman" pitchFamily="18" charset="0"/>
              </a:rPr>
              <a:t>супергероїв</a:t>
            </a:r>
            <a:r>
              <a:rPr lang="uk-UA" sz="2000" dirty="0" smtClean="0">
                <a:latin typeface="Times New Roman" pitchFamily="18" charset="0"/>
                <a:cs typeface="Times New Roman" pitchFamily="18" charset="0"/>
              </a:rPr>
              <a:t>"; завідувач навчальної (педагогічної) частини закладів охорони здоров'я та соціального забезпечення; завідувач територіальних курсів цивільного захисту та безпеки життєдіяльності, його заступник. </a:t>
            </a:r>
          </a:p>
          <a:p>
            <a:pPr algn="just">
              <a:buFont typeface="Wingdings" pitchFamily="2" charset="2"/>
              <a:buChar char="Ø"/>
            </a:pPr>
            <a:r>
              <a:rPr lang="uk-UA" sz="2000" dirty="0" smtClean="0">
                <a:latin typeface="Times New Roman" pitchFamily="18" charset="0"/>
                <a:cs typeface="Times New Roman" pitchFamily="18" charset="0"/>
              </a:rPr>
              <a:t> </a:t>
            </a:r>
            <a:r>
              <a:rPr lang="uk-UA" sz="2000" b="1" dirty="0" smtClean="0">
                <a:latin typeface="Times New Roman" pitchFamily="18" charset="0"/>
                <a:cs typeface="Times New Roman" pitchFamily="18" charset="0"/>
              </a:rPr>
              <a:t>Вчителі, викладачі всіх спеціальностей</a:t>
            </a:r>
            <a:r>
              <a:rPr lang="uk-UA" sz="2000" dirty="0" smtClean="0">
                <a:latin typeface="Times New Roman" pitchFamily="18" charset="0"/>
                <a:cs typeface="Times New Roman" pitchFamily="18" charset="0"/>
              </a:rPr>
              <a:t>, асистент вчителя, асистент </a:t>
            </a:r>
            <a:r>
              <a:rPr lang="uk-UA" sz="2000" dirty="0" err="1" smtClean="0">
                <a:latin typeface="Times New Roman" pitchFamily="18" charset="0"/>
                <a:cs typeface="Times New Roman" pitchFamily="18" charset="0"/>
              </a:rPr>
              <a:t>вчителя-реабілітолога</a:t>
            </a:r>
            <a:r>
              <a:rPr lang="uk-UA" sz="2000" dirty="0" smtClean="0">
                <a:latin typeface="Times New Roman" pitchFamily="18" charset="0"/>
                <a:cs typeface="Times New Roman" pitchFamily="18" charset="0"/>
              </a:rPr>
              <a:t>, старший викладач вищого навчального закладу </a:t>
            </a:r>
            <a:r>
              <a:rPr lang="en-US" sz="2000" dirty="0" smtClean="0">
                <a:latin typeface="Times New Roman" pitchFamily="18" charset="0"/>
                <a:cs typeface="Times New Roman" pitchFamily="18" charset="0"/>
              </a:rPr>
              <a:t>I </a:t>
            </a:r>
            <a:r>
              <a:rPr lang="uk-UA" sz="2000" dirty="0" smtClean="0">
                <a:latin typeface="Times New Roman" pitchFamily="18" charset="0"/>
                <a:cs typeface="Times New Roman" pitchFamily="18" charset="0"/>
              </a:rPr>
              <a:t>і </a:t>
            </a:r>
            <a:r>
              <a:rPr lang="en-US" sz="2000" dirty="0" smtClean="0">
                <a:latin typeface="Times New Roman" pitchFamily="18" charset="0"/>
                <a:cs typeface="Times New Roman" pitchFamily="18" charset="0"/>
              </a:rPr>
              <a:t>II </a:t>
            </a:r>
            <a:r>
              <a:rPr lang="uk-UA" sz="2000" dirty="0" smtClean="0">
                <a:latin typeface="Times New Roman" pitchFamily="18" charset="0"/>
                <a:cs typeface="Times New Roman" pitchFamily="18" charset="0"/>
              </a:rPr>
              <a:t>рівня акредитації, майстер виробничого навчання, педагог професійного навчання, старший вихователь, </a:t>
            </a:r>
            <a:r>
              <a:rPr lang="uk-UA" sz="2000" dirty="0" err="1" smtClean="0">
                <a:latin typeface="Times New Roman" pitchFamily="18" charset="0"/>
                <a:cs typeface="Times New Roman" pitchFamily="18" charset="0"/>
              </a:rPr>
              <a:t>вихователь</a:t>
            </a:r>
            <a:r>
              <a:rPr lang="uk-UA" sz="2000" dirty="0" smtClean="0">
                <a:latin typeface="Times New Roman" pitchFamily="18" charset="0"/>
                <a:cs typeface="Times New Roman" pitchFamily="18" charset="0"/>
              </a:rPr>
              <a:t>, асистент вихователя, соціальний педагог по роботі з дітьми з інвалідністю, логопед закладу охорони здоров'я та соціального забезпечення, методист, педагог-організатор, практичний психолог, соціальний педагог, керівник гуртка, секції, студії, інших форм гурткової роботи; концертмейстер, художній керівник, культорганізатор, акомпаніатор, екскурсовод, інструктор з туризму закладів освіти………</a:t>
            </a:r>
            <a:endParaRPr lang="uk-UA" sz="20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899592" y="332656"/>
            <a:ext cx="7848872" cy="5632311"/>
          </a:xfrm>
          <a:prstGeom prst="rect">
            <a:avLst/>
          </a:prstGeom>
        </p:spPr>
        <p:txBody>
          <a:bodyPr wrap="square">
            <a:spAutoFit/>
          </a:bodyPr>
          <a:lstStyle/>
          <a:p>
            <a:pPr algn="ctr"/>
            <a:r>
              <a:rPr lang="uk-UA" sz="2400" b="1" dirty="0" smtClean="0">
                <a:solidFill>
                  <a:srgbClr val="FF0000"/>
                </a:solidFill>
                <a:latin typeface="Times New Roman" pitchFamily="18" charset="0"/>
                <a:cs typeface="Times New Roman" pitchFamily="18" charset="0"/>
              </a:rPr>
              <a:t>Подача документів на атестацію </a:t>
            </a:r>
          </a:p>
          <a:p>
            <a:pPr algn="ctr"/>
            <a:endParaRPr lang="uk-UA" sz="2400" b="1" dirty="0" smtClean="0">
              <a:solidFill>
                <a:srgbClr val="FF0000"/>
              </a:solidFill>
              <a:latin typeface="Times New Roman" pitchFamily="18" charset="0"/>
              <a:cs typeface="Times New Roman" pitchFamily="18" charset="0"/>
            </a:endParaRPr>
          </a:p>
          <a:p>
            <a:pPr algn="just"/>
            <a:r>
              <a:rPr lang="uk-UA" sz="2000" dirty="0" smtClean="0"/>
              <a:t>► </a:t>
            </a:r>
            <a:r>
              <a:rPr lang="uk-UA" sz="2400" dirty="0" smtClean="0">
                <a:latin typeface="Times New Roman" pitchFamily="18" charset="0"/>
                <a:cs typeface="Times New Roman" pitchFamily="18" charset="0"/>
              </a:rPr>
              <a:t>Пунктом 5 розділу ІІІ Положення № 805 передбачено, що педагогічний працівник, який атестується, може подати до відповідної атестаційної комісії документи в паперовій або електронній формі. Електронний варіант документів (формат РВЕ, кожен документ в окремому файлі) надсилається на адресу електронної пошти для подання педагогічними працівниками документів в електронній формі з підтвердженням про отримання.</a:t>
            </a:r>
          </a:p>
          <a:p>
            <a:pPr algn="just"/>
            <a:r>
              <a:rPr lang="uk-UA" sz="2400" dirty="0" smtClean="0">
                <a:latin typeface="Times New Roman" pitchFamily="18" charset="0"/>
                <a:cs typeface="Times New Roman" pitchFamily="18" charset="0"/>
              </a:rPr>
              <a:t> ► Тобто електронний варіант подання документів – це технічне питання, яке вирішується атестаційною комісією. Можливе також подання документів у паперовій формі. </a:t>
            </a:r>
          </a:p>
          <a:p>
            <a:pPr algn="just"/>
            <a:r>
              <a:rPr lang="uk-UA" sz="2400" dirty="0" smtClean="0">
                <a:latin typeface="Times New Roman" pitchFamily="18" charset="0"/>
                <a:cs typeface="Times New Roman" pitchFamily="18" charset="0"/>
              </a:rPr>
              <a:t>► </a:t>
            </a:r>
            <a:r>
              <a:rPr lang="uk-UA" sz="2400" b="1" dirty="0" smtClean="0">
                <a:latin typeface="Times New Roman" pitchFamily="18" charset="0"/>
                <a:cs typeface="Times New Roman" pitchFamily="18" charset="0"/>
              </a:rPr>
              <a:t>Атестація повинна проводитися з дотриманням академічної доброчесності</a:t>
            </a:r>
            <a:r>
              <a:rPr lang="uk-UA" sz="2400" dirty="0" smtClean="0">
                <a:latin typeface="Times New Roman" pitchFamily="18" charset="0"/>
                <a:cs typeface="Times New Roman" pitchFamily="18" charset="0"/>
              </a:rPr>
              <a:t>. </a:t>
            </a:r>
            <a:endParaRPr lang="uk-UA" sz="2400" dirty="0">
              <a:latin typeface="Times New Roman" pitchFamily="18" charset="0"/>
              <a:cs typeface="Times New Roman" pitchFamily="18" charset="0"/>
            </a:endParaRPr>
          </a:p>
        </p:txBody>
      </p:sp>
      <p:sp>
        <p:nvSpPr>
          <p:cNvPr id="4" name="Прямокутник 3"/>
          <p:cNvSpPr/>
          <p:nvPr/>
        </p:nvSpPr>
        <p:spPr>
          <a:xfrm>
            <a:off x="467544" y="188640"/>
            <a:ext cx="8424936" cy="5324535"/>
          </a:xfrm>
          <a:prstGeom prst="rect">
            <a:avLst/>
          </a:prstGeom>
        </p:spPr>
        <p:txBody>
          <a:bodyPr wrap="square">
            <a:spAutoFit/>
          </a:bodyPr>
          <a:lstStyle/>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a:solidFill>
                <a:srgbClr val="FF0000"/>
              </a:solidFill>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899592" y="692696"/>
            <a:ext cx="7272807" cy="1754326"/>
          </a:xfrm>
          <a:prstGeom prst="rect">
            <a:avLst/>
          </a:prstGeom>
        </p:spPr>
        <p:txBody>
          <a:bodyPr wrap="square">
            <a:spAutoFit/>
          </a:bodyPr>
          <a:lstStyle/>
          <a:p>
            <a:pPr algn="ctr"/>
            <a:endParaRPr lang="uk-UA" sz="3600" dirty="0" smtClean="0">
              <a:latin typeface="Times New Roman" pitchFamily="18" charset="0"/>
              <a:cs typeface="Times New Roman" pitchFamily="18" charset="0"/>
            </a:endParaRPr>
          </a:p>
          <a:p>
            <a:pPr algn="ctr"/>
            <a:endParaRPr lang="uk-UA" sz="3600" dirty="0" smtClean="0">
              <a:latin typeface="Times New Roman" pitchFamily="18" charset="0"/>
              <a:cs typeface="Times New Roman" pitchFamily="18" charset="0"/>
            </a:endParaRPr>
          </a:p>
          <a:p>
            <a:pPr algn="ctr"/>
            <a:endParaRPr lang="uk-UA" sz="3600" dirty="0">
              <a:latin typeface="Times New Roman" pitchFamily="18" charset="0"/>
              <a:cs typeface="Times New Roman" pitchFamily="18" charset="0"/>
            </a:endParaRPr>
          </a:p>
        </p:txBody>
      </p:sp>
      <p:sp>
        <p:nvSpPr>
          <p:cNvPr id="4" name="Прямокутник 3"/>
          <p:cNvSpPr/>
          <p:nvPr/>
        </p:nvSpPr>
        <p:spPr>
          <a:xfrm>
            <a:off x="467544" y="188640"/>
            <a:ext cx="8424936" cy="5324535"/>
          </a:xfrm>
          <a:prstGeom prst="rect">
            <a:avLst/>
          </a:prstGeom>
        </p:spPr>
        <p:txBody>
          <a:bodyPr wrap="square">
            <a:spAutoFit/>
          </a:bodyPr>
          <a:lstStyle/>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a:solidFill>
                <a:srgbClr val="FF0000"/>
              </a:solidFill>
              <a:latin typeface="Times New Roman" pitchFamily="18" charset="0"/>
              <a:cs typeface="Times New Roman" pitchFamily="18" charset="0"/>
            </a:endParaRPr>
          </a:p>
        </p:txBody>
      </p:sp>
      <p:sp>
        <p:nvSpPr>
          <p:cNvPr id="5" name="Прямокутник 4"/>
          <p:cNvSpPr/>
          <p:nvPr/>
        </p:nvSpPr>
        <p:spPr>
          <a:xfrm>
            <a:off x="323528" y="335846"/>
            <a:ext cx="8280920" cy="6063198"/>
          </a:xfrm>
          <a:prstGeom prst="rect">
            <a:avLst/>
          </a:prstGeom>
        </p:spPr>
        <p:txBody>
          <a:bodyPr wrap="square">
            <a:spAutoFit/>
          </a:bodyPr>
          <a:lstStyle/>
          <a:p>
            <a:pPr algn="ctr"/>
            <a:r>
              <a:rPr lang="uk-UA" sz="2800" dirty="0" smtClean="0">
                <a:solidFill>
                  <a:srgbClr val="FF0000"/>
                </a:solidFill>
                <a:latin typeface="Times New Roman" pitchFamily="18" charset="0"/>
                <a:cs typeface="Times New Roman" pitchFamily="18" charset="0"/>
              </a:rPr>
              <a:t>Порядок проведення атестації </a:t>
            </a:r>
          </a:p>
          <a:p>
            <a:r>
              <a:rPr lang="uk-UA" sz="2400" dirty="0" smtClean="0">
                <a:latin typeface="Times New Roman" pitchFamily="18" charset="0"/>
                <a:cs typeface="Times New Roman" pitchFamily="18" charset="0"/>
              </a:rPr>
              <a:t>Робота атестаційної комісії </a:t>
            </a:r>
          </a:p>
          <a:p>
            <a:r>
              <a:rPr lang="uk-UA" sz="2400" dirty="0" smtClean="0">
                <a:latin typeface="Times New Roman" pitchFamily="18" charset="0"/>
                <a:cs typeface="Times New Roman" pitchFamily="18" charset="0"/>
              </a:rPr>
              <a:t>► Створюється щорічно не пізніше 20 вересня </a:t>
            </a:r>
          </a:p>
          <a:p>
            <a:r>
              <a:rPr lang="uk-UA" sz="2400" dirty="0" smtClean="0">
                <a:latin typeface="Times New Roman" pitchFamily="18" charset="0"/>
                <a:cs typeface="Times New Roman" pitchFamily="18" charset="0"/>
              </a:rPr>
              <a:t>► Для проведення чергової атестації до 20 жовтня поточного року повинні:</a:t>
            </a:r>
          </a:p>
          <a:p>
            <a:r>
              <a:rPr lang="uk-UA" sz="2400" dirty="0" smtClean="0">
                <a:latin typeface="Times New Roman" pitchFamily="18" charset="0"/>
                <a:cs typeface="Times New Roman" pitchFamily="18" charset="0"/>
              </a:rPr>
              <a:t>- скласти </a:t>
            </a:r>
            <a:r>
              <a:rPr lang="uk-UA" sz="2400" dirty="0" smtClean="0">
                <a:latin typeface="Times New Roman" pitchFamily="18" charset="0"/>
                <a:cs typeface="Times New Roman" pitchFamily="18" charset="0"/>
              </a:rPr>
              <a:t>і затвердити список педагогічних працівників, які підлягають черговій атестації в наступному календарному році, строки проведення їх атестації та графік проведення засідань атестаційної комісії; </a:t>
            </a:r>
          </a:p>
          <a:p>
            <a:r>
              <a:rPr lang="uk-UA" sz="2400" dirty="0" smtClean="0">
                <a:latin typeface="Times New Roman" pitchFamily="18" charset="0"/>
                <a:cs typeface="Times New Roman" pitchFamily="18" charset="0"/>
              </a:rPr>
              <a:t>- визначити </a:t>
            </a:r>
            <a:r>
              <a:rPr lang="uk-UA" sz="2400" dirty="0" smtClean="0">
                <a:latin typeface="Times New Roman" pitchFamily="18" charset="0"/>
                <a:cs typeface="Times New Roman" pitchFamily="18" charset="0"/>
              </a:rPr>
              <a:t>строк та адресу електронної пошти для подання педагогічними працівниками документів (у разі подання в електронній формі). </a:t>
            </a:r>
          </a:p>
          <a:p>
            <a:r>
              <a:rPr lang="uk-UA" sz="2400" dirty="0" smtClean="0">
                <a:latin typeface="Times New Roman" pitchFamily="18" charset="0"/>
                <a:cs typeface="Times New Roman" pitchFamily="18" charset="0"/>
              </a:rPr>
              <a:t>► Для проведення позачергової атестації до 20 грудня до атестаційної комісії подається заява</a:t>
            </a:r>
          </a:p>
          <a:p>
            <a:r>
              <a:rPr lang="uk-UA" sz="2400" dirty="0" smtClean="0">
                <a:latin typeface="Times New Roman" pitchFamily="18" charset="0"/>
                <a:cs typeface="Times New Roman" pitchFamily="18" charset="0"/>
              </a:rPr>
              <a:t> ► Рішення про результати атестації приймаються АК:-І рівня – не пізніше 1 квітня - ІІ-ІІІ рівня – не пізніше 25 квітня </a:t>
            </a:r>
            <a:endParaRPr lang="uk-UA" sz="24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899592" y="692696"/>
            <a:ext cx="7272807" cy="1754326"/>
          </a:xfrm>
          <a:prstGeom prst="rect">
            <a:avLst/>
          </a:prstGeom>
        </p:spPr>
        <p:txBody>
          <a:bodyPr wrap="square">
            <a:spAutoFit/>
          </a:bodyPr>
          <a:lstStyle/>
          <a:p>
            <a:pPr algn="ctr"/>
            <a:endParaRPr lang="uk-UA" sz="3600" dirty="0" smtClean="0">
              <a:latin typeface="Times New Roman" pitchFamily="18" charset="0"/>
              <a:cs typeface="Times New Roman" pitchFamily="18" charset="0"/>
            </a:endParaRPr>
          </a:p>
          <a:p>
            <a:pPr algn="ctr"/>
            <a:endParaRPr lang="uk-UA" sz="3600" dirty="0" smtClean="0">
              <a:latin typeface="Times New Roman" pitchFamily="18" charset="0"/>
              <a:cs typeface="Times New Roman" pitchFamily="18" charset="0"/>
            </a:endParaRPr>
          </a:p>
          <a:p>
            <a:pPr algn="ctr"/>
            <a:endParaRPr lang="uk-UA" sz="3600" dirty="0">
              <a:latin typeface="Times New Roman" pitchFamily="18" charset="0"/>
              <a:cs typeface="Times New Roman" pitchFamily="18" charset="0"/>
            </a:endParaRPr>
          </a:p>
        </p:txBody>
      </p:sp>
      <p:sp>
        <p:nvSpPr>
          <p:cNvPr id="4" name="Прямокутник 3"/>
          <p:cNvSpPr/>
          <p:nvPr/>
        </p:nvSpPr>
        <p:spPr>
          <a:xfrm>
            <a:off x="467544" y="188640"/>
            <a:ext cx="8424936" cy="5324535"/>
          </a:xfrm>
          <a:prstGeom prst="rect">
            <a:avLst/>
          </a:prstGeom>
        </p:spPr>
        <p:txBody>
          <a:bodyPr wrap="square">
            <a:spAutoFit/>
          </a:bodyPr>
          <a:lstStyle/>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a:solidFill>
                <a:srgbClr val="FF0000"/>
              </a:solidFill>
              <a:latin typeface="Times New Roman" pitchFamily="18" charset="0"/>
              <a:cs typeface="Times New Roman" pitchFamily="18" charset="0"/>
            </a:endParaRPr>
          </a:p>
        </p:txBody>
      </p:sp>
      <p:sp>
        <p:nvSpPr>
          <p:cNvPr id="6" name="Прямокутник 5"/>
          <p:cNvSpPr/>
          <p:nvPr/>
        </p:nvSpPr>
        <p:spPr>
          <a:xfrm>
            <a:off x="467544" y="476672"/>
            <a:ext cx="8280920" cy="5447645"/>
          </a:xfrm>
          <a:prstGeom prst="rect">
            <a:avLst/>
          </a:prstGeom>
        </p:spPr>
        <p:txBody>
          <a:bodyPr wrap="square">
            <a:spAutoFit/>
          </a:bodyPr>
          <a:lstStyle/>
          <a:p>
            <a:pPr algn="ctr"/>
            <a:r>
              <a:rPr lang="uk-UA" sz="2800" dirty="0" smtClean="0">
                <a:solidFill>
                  <a:srgbClr val="FF0000"/>
                </a:solidFill>
                <a:latin typeface="Times New Roman" pitchFamily="18" charset="0"/>
                <a:cs typeface="Times New Roman" pitchFamily="18" charset="0"/>
              </a:rPr>
              <a:t>Робота атестаційної комісії </a:t>
            </a:r>
          </a:p>
          <a:p>
            <a:r>
              <a:rPr lang="uk-UA" sz="2000" dirty="0" smtClean="0">
                <a:latin typeface="Times New Roman" pitchFamily="18" charset="0"/>
                <a:cs typeface="Times New Roman" pitchFamily="18" charset="0"/>
              </a:rPr>
              <a:t>► Список педагогічних працівників, які підлягають черговій та позачерговій атестації, строки проведення атестації, подання документів оприлюднюється на </a:t>
            </a:r>
            <a:r>
              <a:rPr lang="uk-UA" sz="2000" dirty="0" err="1" smtClean="0">
                <a:latin typeface="Times New Roman" pitchFamily="18" charset="0"/>
                <a:cs typeface="Times New Roman" pitchFamily="18" charset="0"/>
              </a:rPr>
              <a:t>вебсайті</a:t>
            </a:r>
            <a:r>
              <a:rPr lang="uk-UA" sz="2000" dirty="0" smtClean="0">
                <a:latin typeface="Times New Roman" pitchFamily="18" charset="0"/>
                <a:cs typeface="Times New Roman" pitchFamily="18" charset="0"/>
              </a:rPr>
              <a:t> закладу освіти, відокремленого структурного підрозділу, органу управління у сфері освіти не пізніше п’яти робочих днів з дня прийняття рішення відповідною атестаційною комісією. </a:t>
            </a:r>
          </a:p>
          <a:p>
            <a:r>
              <a:rPr lang="uk-UA" sz="2000" dirty="0" smtClean="0">
                <a:latin typeface="Times New Roman" pitchFamily="18" charset="0"/>
                <a:cs typeface="Times New Roman" pitchFamily="18" charset="0"/>
              </a:rPr>
              <a:t>► Протягом десяти робочих днів з дня оприлюднення інформації педагогічний працівник, який атестується, може подати до атестаційної комісії документи, що, на його думку, свідчать про педагогічну майстерність та/або професійні досягнення. </a:t>
            </a:r>
          </a:p>
          <a:p>
            <a:r>
              <a:rPr lang="uk-UA" sz="2000" dirty="0" smtClean="0">
                <a:latin typeface="Times New Roman" pitchFamily="18" charset="0"/>
                <a:cs typeface="Times New Roman" pitchFamily="18" charset="0"/>
              </a:rPr>
              <a:t>► Педагогічний працівник, який атестується, може подати до відповідної атестаційної комісії документи в паперовій або електронній формі. Електронний варіант документів (формат РОБ, кожен документ в окремому файлі) надсилається на адресу електронної пошти для подання педагогічними працівниками документів в електронній формі з підтвердженням про отримання. </a:t>
            </a:r>
            <a:endParaRPr lang="uk-UA" sz="20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899592" y="692696"/>
            <a:ext cx="7272807" cy="1754326"/>
          </a:xfrm>
          <a:prstGeom prst="rect">
            <a:avLst/>
          </a:prstGeom>
        </p:spPr>
        <p:txBody>
          <a:bodyPr wrap="square">
            <a:spAutoFit/>
          </a:bodyPr>
          <a:lstStyle/>
          <a:p>
            <a:pPr algn="ctr"/>
            <a:endParaRPr lang="uk-UA" sz="3600" dirty="0" smtClean="0">
              <a:latin typeface="Times New Roman" pitchFamily="18" charset="0"/>
              <a:cs typeface="Times New Roman" pitchFamily="18" charset="0"/>
            </a:endParaRPr>
          </a:p>
          <a:p>
            <a:pPr algn="ctr"/>
            <a:endParaRPr lang="uk-UA" sz="3600" dirty="0" smtClean="0">
              <a:latin typeface="Times New Roman" pitchFamily="18" charset="0"/>
              <a:cs typeface="Times New Roman" pitchFamily="18" charset="0"/>
            </a:endParaRPr>
          </a:p>
          <a:p>
            <a:pPr algn="ctr"/>
            <a:endParaRPr lang="uk-UA" sz="3600" dirty="0">
              <a:latin typeface="Times New Roman" pitchFamily="18" charset="0"/>
              <a:cs typeface="Times New Roman" pitchFamily="18" charset="0"/>
            </a:endParaRPr>
          </a:p>
        </p:txBody>
      </p:sp>
      <p:sp>
        <p:nvSpPr>
          <p:cNvPr id="4" name="Прямокутник 3"/>
          <p:cNvSpPr/>
          <p:nvPr/>
        </p:nvSpPr>
        <p:spPr>
          <a:xfrm>
            <a:off x="467544" y="188640"/>
            <a:ext cx="8424936" cy="5324535"/>
          </a:xfrm>
          <a:prstGeom prst="rect">
            <a:avLst/>
          </a:prstGeom>
        </p:spPr>
        <p:txBody>
          <a:bodyPr wrap="square">
            <a:spAutoFit/>
          </a:bodyPr>
          <a:lstStyle/>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a:solidFill>
                <a:srgbClr val="FF0000"/>
              </a:solidFill>
              <a:latin typeface="Times New Roman" pitchFamily="18" charset="0"/>
              <a:cs typeface="Times New Roman" pitchFamily="18" charset="0"/>
            </a:endParaRPr>
          </a:p>
        </p:txBody>
      </p:sp>
      <p:sp>
        <p:nvSpPr>
          <p:cNvPr id="5" name="Прямокутник 4"/>
          <p:cNvSpPr/>
          <p:nvPr/>
        </p:nvSpPr>
        <p:spPr>
          <a:xfrm>
            <a:off x="539552" y="58847"/>
            <a:ext cx="8352928" cy="6247864"/>
          </a:xfrm>
          <a:prstGeom prst="rect">
            <a:avLst/>
          </a:prstGeom>
        </p:spPr>
        <p:txBody>
          <a:bodyPr wrap="square">
            <a:spAutoFit/>
          </a:bodyPr>
          <a:lstStyle/>
          <a:p>
            <a:pPr algn="ctr"/>
            <a:r>
              <a:rPr lang="uk-UA" sz="2800" b="1" dirty="0" smtClean="0">
                <a:solidFill>
                  <a:srgbClr val="FF0000"/>
                </a:solidFill>
                <a:latin typeface="Times New Roman" pitchFamily="18" charset="0"/>
                <a:cs typeface="Times New Roman" pitchFamily="18" charset="0"/>
              </a:rPr>
              <a:t>Вивчення досвіду роботи </a:t>
            </a:r>
          </a:p>
          <a:p>
            <a:endParaRPr lang="uk-UA" dirty="0" smtClean="0"/>
          </a:p>
          <a:p>
            <a:endParaRPr lang="uk-UA" dirty="0" smtClean="0"/>
          </a:p>
          <a:p>
            <a:pPr algn="just">
              <a:buFont typeface="Wingdings" pitchFamily="2" charset="2"/>
              <a:buChar char="ü"/>
            </a:pPr>
            <a:r>
              <a:rPr lang="uk-UA" sz="2400" dirty="0" smtClean="0">
                <a:latin typeface="Times New Roman" pitchFamily="18" charset="0"/>
                <a:cs typeface="Times New Roman" pitchFamily="18" charset="0"/>
              </a:rPr>
              <a:t>Атестаційна комісія розглядає документи педагогічних працівників, які атестуються, за потреби перевіряє їхню достовірність, встановлює дотримання вимог пунктів 8, 9 розділу І цього Положення, а також оцінює професійні компетентності педагогічного працівника з урахуванням його посадових обов’язків і вимог професійного стандарту (за наявності). </a:t>
            </a:r>
          </a:p>
          <a:p>
            <a:pPr algn="just">
              <a:buFont typeface="Wingdings" pitchFamily="2" charset="2"/>
              <a:buChar char="ü"/>
            </a:pPr>
            <a:r>
              <a:rPr lang="uk-UA" sz="2400" dirty="0" smtClean="0">
                <a:latin typeface="Times New Roman" pitchFamily="18" charset="0"/>
                <a:cs typeface="Times New Roman" pitchFamily="18" charset="0"/>
              </a:rPr>
              <a:t>Для належного оцінювання професійних </a:t>
            </a:r>
            <a:r>
              <a:rPr lang="uk-UA" sz="2400" dirty="0" err="1" smtClean="0">
                <a:latin typeface="Times New Roman" pitchFamily="18" charset="0"/>
                <a:cs typeface="Times New Roman" pitchFamily="18" charset="0"/>
              </a:rPr>
              <a:t>компетентностей</a:t>
            </a:r>
            <a:r>
              <a:rPr lang="uk-UA" sz="2400" dirty="0" smtClean="0">
                <a:latin typeface="Times New Roman" pitchFamily="18" charset="0"/>
                <a:cs typeface="Times New Roman" pitchFamily="18" charset="0"/>
              </a:rPr>
              <a:t> педагогічного працівника атестаційна комісія може прийняти рішення про вивчення практичного досвіду його роботи. У такому випадку атестаційна комісія має визначити зі складу членів атестаційної комісії членів, які аналізуватимуть практичний досвід роботи педагогічного працівника, а також затвердити графік заходів з його проведення. </a:t>
            </a:r>
            <a:endParaRPr lang="uk-UA" sz="24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899592" y="692696"/>
            <a:ext cx="7272807" cy="5693866"/>
          </a:xfrm>
          <a:prstGeom prst="rect">
            <a:avLst/>
          </a:prstGeom>
        </p:spPr>
        <p:txBody>
          <a:bodyPr wrap="square">
            <a:spAutoFit/>
          </a:bodyPr>
          <a:lstStyle/>
          <a:p>
            <a:pPr algn="ctr"/>
            <a:r>
              <a:rPr lang="uk-UA" sz="2800" b="1" dirty="0" smtClean="0">
                <a:solidFill>
                  <a:srgbClr val="FF0000"/>
                </a:solidFill>
                <a:latin typeface="Times New Roman" pitchFamily="18" charset="0"/>
                <a:cs typeface="Times New Roman" pitchFamily="18" charset="0"/>
              </a:rPr>
              <a:t>Оскарження рішень атестаційної комісії. Апеляція</a:t>
            </a:r>
          </a:p>
          <a:p>
            <a:pPr algn="just"/>
            <a:r>
              <a:rPr lang="uk-UA" sz="2200" dirty="0" smtClean="0">
                <a:latin typeface="Times New Roman" pitchFamily="18" charset="0"/>
                <a:cs typeface="Times New Roman" pitchFamily="18" charset="0"/>
              </a:rPr>
              <a:t>У разі незгоди педагогічного працівника з рішеннями атестаційних комісій І чи </a:t>
            </a:r>
            <a:r>
              <a:rPr lang="en-US" sz="2200" dirty="0" smtClean="0">
                <a:latin typeface="Times New Roman" pitchFamily="18" charset="0"/>
                <a:cs typeface="Times New Roman" pitchFamily="18" charset="0"/>
              </a:rPr>
              <a:t>II </a:t>
            </a:r>
            <a:r>
              <a:rPr lang="uk-UA" sz="2200" dirty="0" smtClean="0">
                <a:latin typeface="Times New Roman" pitchFamily="18" charset="0"/>
                <a:cs typeface="Times New Roman" pitchFamily="18" charset="0"/>
              </a:rPr>
              <a:t>рівнів він має право оскаржити таке рішення шляхом подання апеляції до відповідної атестаційної комісії вищого рівня упродовж семи робочих днів з дати отримання педагогічним працівником атестаційного листа (особисто або на електронну адресу). </a:t>
            </a:r>
          </a:p>
          <a:p>
            <a:pPr algn="just"/>
            <a:r>
              <a:rPr lang="uk-UA" sz="2200" dirty="0" smtClean="0">
                <a:latin typeface="Times New Roman" pitchFamily="18" charset="0"/>
                <a:cs typeface="Times New Roman" pitchFamily="18" charset="0"/>
              </a:rPr>
              <a:t>► Апеляція подається шляхом направлення апеляційної заяви, оформленої згідно з додатком 4 до цього Положення. </a:t>
            </a:r>
          </a:p>
          <a:p>
            <a:pPr algn="just"/>
            <a:r>
              <a:rPr lang="uk-UA" sz="2200" dirty="0" smtClean="0">
                <a:latin typeface="Times New Roman" pitchFamily="18" charset="0"/>
                <a:cs typeface="Times New Roman" pitchFamily="18" charset="0"/>
              </a:rPr>
              <a:t>► До апеляційної заяви додаються копія атестаційного листа, виданого атестаційною комісією, рішення якої </a:t>
            </a:r>
            <a:r>
              <a:rPr lang="uk-UA" sz="2200" dirty="0" err="1" smtClean="0">
                <a:latin typeface="Times New Roman" pitchFamily="18" charset="0"/>
                <a:cs typeface="Times New Roman" pitchFamily="18" charset="0"/>
              </a:rPr>
              <a:t>оскаржується</a:t>
            </a:r>
            <a:r>
              <a:rPr lang="uk-UA" sz="2200" dirty="0" smtClean="0">
                <a:latin typeface="Times New Roman" pitchFamily="18" charset="0"/>
                <a:cs typeface="Times New Roman" pitchFamily="18" charset="0"/>
              </a:rPr>
              <a:t>, копії документів, що подавалися педагогічним працівником до атестаційної комісії, рішення якої </a:t>
            </a:r>
            <a:r>
              <a:rPr lang="uk-UA" sz="2200" dirty="0" err="1" smtClean="0">
                <a:latin typeface="Times New Roman" pitchFamily="18" charset="0"/>
                <a:cs typeface="Times New Roman" pitchFamily="18" charset="0"/>
              </a:rPr>
              <a:t>оскаржується</a:t>
            </a:r>
            <a:r>
              <a:rPr lang="uk-UA" sz="2200" dirty="0" smtClean="0">
                <a:latin typeface="Times New Roman" pitchFamily="18" charset="0"/>
                <a:cs typeface="Times New Roman" pitchFamily="18" charset="0"/>
              </a:rPr>
              <a:t> </a:t>
            </a:r>
            <a:endParaRPr lang="uk-UA" sz="2200" b="1" dirty="0">
              <a:solidFill>
                <a:srgbClr val="FF0000"/>
              </a:solidFill>
              <a:latin typeface="Times New Roman" pitchFamily="18" charset="0"/>
              <a:cs typeface="Times New Roman" pitchFamily="18" charset="0"/>
            </a:endParaRPr>
          </a:p>
        </p:txBody>
      </p:sp>
      <p:sp>
        <p:nvSpPr>
          <p:cNvPr id="4" name="Прямокутник 3"/>
          <p:cNvSpPr/>
          <p:nvPr/>
        </p:nvSpPr>
        <p:spPr>
          <a:xfrm>
            <a:off x="467544" y="188640"/>
            <a:ext cx="8424936" cy="5324535"/>
          </a:xfrm>
          <a:prstGeom prst="rect">
            <a:avLst/>
          </a:prstGeom>
        </p:spPr>
        <p:txBody>
          <a:bodyPr wrap="square">
            <a:spAutoFit/>
          </a:bodyPr>
          <a:lstStyle/>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a:solidFill>
                <a:srgbClr val="FF0000"/>
              </a:solidFill>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899592" y="692696"/>
            <a:ext cx="7272807" cy="1754326"/>
          </a:xfrm>
          <a:prstGeom prst="rect">
            <a:avLst/>
          </a:prstGeom>
        </p:spPr>
        <p:txBody>
          <a:bodyPr wrap="square">
            <a:spAutoFit/>
          </a:bodyPr>
          <a:lstStyle/>
          <a:p>
            <a:pPr algn="ctr"/>
            <a:endParaRPr lang="uk-UA" sz="3600" dirty="0" smtClean="0">
              <a:latin typeface="Times New Roman" pitchFamily="18" charset="0"/>
              <a:cs typeface="Times New Roman" pitchFamily="18" charset="0"/>
            </a:endParaRPr>
          </a:p>
          <a:p>
            <a:pPr algn="ctr"/>
            <a:endParaRPr lang="uk-UA" sz="3600" dirty="0" smtClean="0">
              <a:latin typeface="Times New Roman" pitchFamily="18" charset="0"/>
              <a:cs typeface="Times New Roman" pitchFamily="18" charset="0"/>
            </a:endParaRPr>
          </a:p>
          <a:p>
            <a:pPr algn="ctr"/>
            <a:endParaRPr lang="uk-UA" sz="3600" dirty="0">
              <a:latin typeface="Times New Roman" pitchFamily="18" charset="0"/>
              <a:cs typeface="Times New Roman" pitchFamily="18" charset="0"/>
            </a:endParaRPr>
          </a:p>
        </p:txBody>
      </p:sp>
      <p:sp>
        <p:nvSpPr>
          <p:cNvPr id="4" name="Прямокутник 3"/>
          <p:cNvSpPr/>
          <p:nvPr/>
        </p:nvSpPr>
        <p:spPr>
          <a:xfrm>
            <a:off x="467544" y="188640"/>
            <a:ext cx="8424936" cy="5324535"/>
          </a:xfrm>
          <a:prstGeom prst="rect">
            <a:avLst/>
          </a:prstGeom>
        </p:spPr>
        <p:txBody>
          <a:bodyPr wrap="square">
            <a:spAutoFit/>
          </a:bodyPr>
          <a:lstStyle/>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a:solidFill>
                <a:srgbClr val="FF0000"/>
              </a:solidFill>
              <a:latin typeface="Times New Roman" pitchFamily="18" charset="0"/>
              <a:cs typeface="Times New Roman" pitchFamily="18" charset="0"/>
            </a:endParaRPr>
          </a:p>
        </p:txBody>
      </p:sp>
      <p:pic>
        <p:nvPicPr>
          <p:cNvPr id="3078" name="Picture 6" descr="10"/>
          <p:cNvPicPr>
            <a:picLocks noChangeAspect="1" noChangeArrowheads="1"/>
          </p:cNvPicPr>
          <p:nvPr/>
        </p:nvPicPr>
        <p:blipFill>
          <a:blip r:embed="rId2" cstate="print"/>
          <a:srcRect/>
          <a:stretch>
            <a:fillRect/>
          </a:stretch>
        </p:blipFill>
        <p:spPr bwMode="auto">
          <a:xfrm>
            <a:off x="179512" y="332656"/>
            <a:ext cx="8964488" cy="6264696"/>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кутник 4"/>
          <p:cNvSpPr/>
          <p:nvPr/>
        </p:nvSpPr>
        <p:spPr>
          <a:xfrm>
            <a:off x="395536" y="332656"/>
            <a:ext cx="8280920" cy="3970318"/>
          </a:xfrm>
          <a:prstGeom prst="rect">
            <a:avLst/>
          </a:prstGeom>
        </p:spPr>
        <p:txBody>
          <a:bodyPr wrap="square">
            <a:spAutoFit/>
          </a:bodyPr>
          <a:lstStyle/>
          <a:p>
            <a:r>
              <a:rPr lang="uk-UA" sz="2800" b="1" dirty="0" smtClean="0">
                <a:latin typeface="Times New Roman" pitchFamily="18" charset="0"/>
                <a:cs typeface="Times New Roman" pitchFamily="18" charset="0"/>
              </a:rPr>
              <a:t>Мета: </a:t>
            </a:r>
          </a:p>
          <a:p>
            <a:pPr algn="ctr"/>
            <a:endParaRPr lang="uk-UA" sz="2800" b="1" dirty="0" smtClean="0">
              <a:latin typeface="Times New Roman" pitchFamily="18" charset="0"/>
              <a:cs typeface="Times New Roman" pitchFamily="18" charset="0"/>
            </a:endParaRPr>
          </a:p>
          <a:p>
            <a:pPr algn="just"/>
            <a:r>
              <a:rPr lang="uk-UA" sz="2800" b="1" dirty="0" err="1" smtClean="0">
                <a:latin typeface="Times New Roman" pitchFamily="18" charset="0"/>
                <a:cs typeface="Times New Roman" pitchFamily="18" charset="0"/>
              </a:rPr>
              <a:t>►Актуалізація</a:t>
            </a:r>
            <a:r>
              <a:rPr lang="uk-UA" sz="2800" b="1" dirty="0" smtClean="0">
                <a:latin typeface="Times New Roman" pitchFamily="18" charset="0"/>
                <a:cs typeface="Times New Roman" pitchFamily="18" charset="0"/>
              </a:rPr>
              <a:t> сучасних стандартів атестації педагогічних працівників </a:t>
            </a:r>
          </a:p>
          <a:p>
            <a:pPr algn="just"/>
            <a:endParaRPr lang="uk-UA" sz="2800" b="1" dirty="0" smtClean="0">
              <a:latin typeface="Times New Roman" pitchFamily="18" charset="0"/>
              <a:cs typeface="Times New Roman" pitchFamily="18" charset="0"/>
            </a:endParaRPr>
          </a:p>
          <a:p>
            <a:pPr algn="just"/>
            <a:r>
              <a:rPr lang="uk-UA" sz="2800" b="1" dirty="0" err="1" smtClean="0">
                <a:latin typeface="Times New Roman" pitchFamily="18" charset="0"/>
                <a:cs typeface="Times New Roman" pitchFamily="18" charset="0"/>
              </a:rPr>
              <a:t>►Окреслення</a:t>
            </a:r>
            <a:r>
              <a:rPr lang="uk-UA" sz="2800" b="1" dirty="0" smtClean="0">
                <a:latin typeface="Times New Roman" pitchFamily="18" charset="0"/>
                <a:cs typeface="Times New Roman" pitchFamily="18" charset="0"/>
              </a:rPr>
              <a:t> вимог щодо діяльності Атестаційної комісії І рівня та атестації педагогічних працівників закладів фахової </a:t>
            </a:r>
            <a:r>
              <a:rPr lang="uk-UA" sz="2800" b="1" dirty="0" err="1" smtClean="0">
                <a:latin typeface="Times New Roman" pitchFamily="18" charset="0"/>
                <a:cs typeface="Times New Roman" pitchFamily="18" charset="0"/>
              </a:rPr>
              <a:t>передвищої</a:t>
            </a:r>
            <a:r>
              <a:rPr lang="uk-UA" sz="2800" b="1" dirty="0" smtClean="0">
                <a:latin typeface="Times New Roman" pitchFamily="18" charset="0"/>
                <a:cs typeface="Times New Roman" pitchFamily="18" charset="0"/>
              </a:rPr>
              <a:t> освіти </a:t>
            </a:r>
            <a:endParaRPr lang="uk-UA" sz="2800" b="1"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251520" y="404663"/>
            <a:ext cx="8568952" cy="6247864"/>
          </a:xfrm>
          <a:prstGeom prst="rect">
            <a:avLst/>
          </a:prstGeom>
        </p:spPr>
        <p:txBody>
          <a:bodyPr wrap="square">
            <a:spAutoFit/>
          </a:bodyPr>
          <a:lstStyle/>
          <a:p>
            <a:r>
              <a:rPr lang="uk-UA" sz="2000" b="1" dirty="0" smtClean="0">
                <a:latin typeface="Times New Roman" pitchFamily="18" charset="0"/>
                <a:cs typeface="Times New Roman" pitchFamily="18" charset="0"/>
              </a:rPr>
              <a:t>Нормативна база: </a:t>
            </a:r>
          </a:p>
          <a:p>
            <a:r>
              <a:rPr lang="uk-UA" sz="2000" dirty="0" smtClean="0">
                <a:latin typeface="Times New Roman" pitchFamily="18" charset="0"/>
                <a:cs typeface="Times New Roman" pitchFamily="18" charset="0"/>
              </a:rPr>
              <a:t>►- наказ Міністерства освіти і науки України від 09 вересня 2022 року </a:t>
            </a:r>
            <a:r>
              <a:rPr lang="uk-UA" sz="2000" dirty="0" smtClean="0">
                <a:latin typeface="Times New Roman" pitchFamily="18" charset="0"/>
                <a:cs typeface="Times New Roman" pitchFamily="18" charset="0"/>
              </a:rPr>
              <a:t>               № </a:t>
            </a:r>
            <a:r>
              <a:rPr lang="uk-UA" sz="2000" dirty="0" smtClean="0">
                <a:latin typeface="Times New Roman" pitchFamily="18" charset="0"/>
                <a:cs typeface="Times New Roman" pitchFamily="18" charset="0"/>
              </a:rPr>
              <a:t>805 «Про затвердження Положення про атестацію педагогічних працівників», </a:t>
            </a:r>
            <a:endParaRPr lang="uk-UA" sz="2000" dirty="0" smtClean="0">
              <a:latin typeface="Times New Roman" pitchFamily="18" charset="0"/>
              <a:cs typeface="Times New Roman" pitchFamily="18" charset="0"/>
            </a:endParaRPr>
          </a:p>
          <a:p>
            <a:r>
              <a:rPr lang="uk-UA" sz="2000" dirty="0" smtClean="0">
                <a:latin typeface="Times New Roman" pitchFamily="18" charset="0"/>
                <a:cs typeface="Times New Roman" pitchFamily="18" charset="0"/>
              </a:rPr>
              <a:t>►</a:t>
            </a:r>
            <a:r>
              <a:rPr lang="uk-UA" sz="2000" dirty="0" smtClean="0">
                <a:latin typeface="Times New Roman" pitchFamily="18" charset="0"/>
                <a:cs typeface="Times New Roman" pitchFamily="18" charset="0"/>
              </a:rPr>
              <a:t>-Наказ МОН України від 10.09.2024 №1277 </a:t>
            </a:r>
            <a:r>
              <a:rPr lang="uk-UA" sz="2000" dirty="0" err="1" smtClean="0">
                <a:latin typeface="Times New Roman" pitchFamily="18" charset="0"/>
                <a:cs typeface="Times New Roman" pitchFamily="18" charset="0"/>
              </a:rPr>
              <a:t>“Про</a:t>
            </a:r>
            <a:r>
              <a:rPr lang="uk-UA" sz="2000" dirty="0" smtClean="0">
                <a:latin typeface="Times New Roman" pitchFamily="18" charset="0"/>
                <a:cs typeface="Times New Roman" pitchFamily="18" charset="0"/>
              </a:rPr>
              <a:t> внесення змін до Положення про атестацію педагогічних </a:t>
            </a:r>
            <a:r>
              <a:rPr lang="uk-UA" sz="2000" dirty="0" err="1" smtClean="0">
                <a:latin typeface="Times New Roman" pitchFamily="18" charset="0"/>
                <a:cs typeface="Times New Roman" pitchFamily="18" charset="0"/>
              </a:rPr>
              <a:t>працівників”</a:t>
            </a:r>
            <a:endParaRPr lang="uk-UA" sz="2000" dirty="0" smtClean="0">
              <a:latin typeface="Times New Roman" pitchFamily="18" charset="0"/>
              <a:cs typeface="Times New Roman" pitchFamily="18" charset="0"/>
            </a:endParaRPr>
          </a:p>
          <a:p>
            <a:r>
              <a:rPr lang="uk-UA" sz="2000" dirty="0" smtClean="0">
                <a:latin typeface="Times New Roman" pitchFamily="18" charset="0"/>
                <a:cs typeface="Times New Roman" pitchFamily="18" charset="0"/>
              </a:rPr>
              <a:t>►- Закони України «Про освіту», «Про дошкільну освіту», «Про повну загальну середню освіту», «Про позашкільну освіту», «Про професійну (професійно-технічну) освіту», «Про фахову </a:t>
            </a:r>
            <a:r>
              <a:rPr lang="uk-UA" sz="2000" dirty="0" err="1" smtClean="0">
                <a:latin typeface="Times New Roman" pitchFamily="18" charset="0"/>
                <a:cs typeface="Times New Roman" pitchFamily="18" charset="0"/>
              </a:rPr>
              <a:t>передвищу</a:t>
            </a:r>
            <a:r>
              <a:rPr lang="uk-UA" sz="2000" dirty="0" smtClean="0">
                <a:latin typeface="Times New Roman" pitchFamily="18" charset="0"/>
                <a:cs typeface="Times New Roman" pitchFamily="18" charset="0"/>
              </a:rPr>
              <a:t> освіту», «Про вищу освіту», </a:t>
            </a:r>
          </a:p>
          <a:p>
            <a:r>
              <a:rPr lang="uk-UA" sz="2000" dirty="0" smtClean="0">
                <a:latin typeface="Times New Roman" pitchFamily="18" charset="0"/>
                <a:cs typeface="Times New Roman" pitchFamily="18" charset="0"/>
              </a:rPr>
              <a:t>►- Порядок підвищення кваліфікації педагогічних і науково-педагогічних працівників, затвердженого постановою Кабінету Міністрів України від 21 серпня 2019 року № 800, </a:t>
            </a:r>
          </a:p>
          <a:p>
            <a:r>
              <a:rPr lang="uk-UA" sz="2000" dirty="0" smtClean="0">
                <a:latin typeface="Times New Roman" pitchFamily="18" charset="0"/>
                <a:cs typeface="Times New Roman" pitchFamily="18" charset="0"/>
              </a:rPr>
              <a:t>►- Перелік посад педагогічних та науково-педагогічних працівників, затвердженого постановою Кабінету Міністрів України від 14 червня 2000 року № 963 </a:t>
            </a:r>
          </a:p>
          <a:p>
            <a:r>
              <a:rPr lang="uk-UA" sz="2000" dirty="0" smtClean="0">
                <a:latin typeface="Times New Roman" pitchFamily="18" charset="0"/>
                <a:cs typeface="Times New Roman" pitchFamily="18" charset="0"/>
              </a:rPr>
              <a:t>►- Цивільний кодекс України, </a:t>
            </a:r>
            <a:endParaRPr lang="uk-UA" sz="2000" dirty="0" smtClean="0">
              <a:latin typeface="Times New Roman" pitchFamily="18" charset="0"/>
              <a:cs typeface="Times New Roman" pitchFamily="18" charset="0"/>
            </a:endParaRPr>
          </a:p>
          <a:p>
            <a:r>
              <a:rPr lang="uk-UA" sz="2000" dirty="0" smtClean="0">
                <a:latin typeface="Times New Roman" pitchFamily="18" charset="0"/>
                <a:cs typeface="Times New Roman" pitchFamily="18" charset="0"/>
              </a:rPr>
              <a:t>► </a:t>
            </a:r>
            <a:r>
              <a:rPr lang="uk-UA" sz="2000" dirty="0" smtClean="0">
                <a:latin typeface="Times New Roman" pitchFamily="18" charset="0"/>
                <a:cs typeface="Times New Roman" pitchFamily="18" charset="0"/>
              </a:rPr>
              <a:t>Постанова КМ від 23 грудня 2015 р. № 1109 Про затвердження переліку кваліфікаційних категорій і педагогічних звань педагогічних працівників (зі змінами, внесеними згідно з Постановою КМ № 476 від 13.06.2018} </a:t>
            </a:r>
            <a:endParaRPr lang="uk-UA" sz="20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611560" y="620688"/>
            <a:ext cx="8136904" cy="4247317"/>
          </a:xfrm>
          <a:prstGeom prst="rect">
            <a:avLst/>
          </a:prstGeom>
        </p:spPr>
        <p:txBody>
          <a:bodyPr wrap="square">
            <a:spAutoFit/>
          </a:bodyPr>
          <a:lstStyle/>
          <a:p>
            <a:r>
              <a:rPr lang="uk-UA" sz="2000" dirty="0" smtClean="0">
                <a:latin typeface="Times New Roman" pitchFamily="18" charset="0"/>
                <a:cs typeface="Times New Roman" pitchFamily="18" charset="0"/>
              </a:rPr>
              <a:t>Загальні </a:t>
            </a:r>
            <a:r>
              <a:rPr lang="uk-UA" sz="2000" dirty="0" smtClean="0">
                <a:latin typeface="Times New Roman" pitchFamily="18" charset="0"/>
                <a:cs typeface="Times New Roman" pitchFamily="18" charset="0"/>
              </a:rPr>
              <a:t>положення </a:t>
            </a:r>
          </a:p>
          <a:p>
            <a:pPr algn="ctr"/>
            <a:r>
              <a:rPr lang="uk-UA" b="1" u="sng" dirty="0" smtClean="0">
                <a:latin typeface="Times New Roman" pitchFamily="18" charset="0"/>
                <a:cs typeface="Times New Roman" pitchFamily="18" charset="0"/>
              </a:rPr>
              <a:t>Атестація є обов'язковою</a:t>
            </a:r>
          </a:p>
          <a:p>
            <a:endParaRPr lang="uk-UA" dirty="0" smtClean="0">
              <a:latin typeface="Times New Roman" pitchFamily="18" charset="0"/>
              <a:cs typeface="Times New Roman" pitchFamily="18" charset="0"/>
            </a:endParaRPr>
          </a:p>
          <a:p>
            <a:endParaRPr lang="uk-UA" dirty="0" smtClean="0">
              <a:latin typeface="Times New Roman" pitchFamily="18" charset="0"/>
              <a:cs typeface="Times New Roman" pitchFamily="18" charset="0"/>
            </a:endParaRPr>
          </a:p>
          <a:p>
            <a:endParaRPr lang="uk-UA" dirty="0" smtClean="0">
              <a:latin typeface="Times New Roman" pitchFamily="18" charset="0"/>
              <a:cs typeface="Times New Roman" pitchFamily="18" charset="0"/>
            </a:endParaRPr>
          </a:p>
          <a:p>
            <a:endParaRPr lang="uk-UA" dirty="0" smtClean="0">
              <a:latin typeface="Times New Roman" pitchFamily="18" charset="0"/>
              <a:cs typeface="Times New Roman" pitchFamily="18" charset="0"/>
            </a:endParaRPr>
          </a:p>
          <a:p>
            <a:endParaRPr lang="uk-UA" dirty="0" smtClean="0">
              <a:latin typeface="Times New Roman" pitchFamily="18" charset="0"/>
              <a:cs typeface="Times New Roman" pitchFamily="18" charset="0"/>
            </a:endParaRPr>
          </a:p>
          <a:p>
            <a:endParaRPr lang="uk-UA" dirty="0" smtClean="0">
              <a:latin typeface="Times New Roman" pitchFamily="18" charset="0"/>
              <a:cs typeface="Times New Roman" pitchFamily="18" charset="0"/>
            </a:endParaRPr>
          </a:p>
          <a:p>
            <a:endParaRPr lang="uk-UA" dirty="0" smtClean="0">
              <a:latin typeface="Times New Roman" pitchFamily="18" charset="0"/>
              <a:cs typeface="Times New Roman" pitchFamily="18" charset="0"/>
            </a:endParaRPr>
          </a:p>
          <a:p>
            <a:endParaRPr lang="uk-UA" dirty="0" smtClean="0"/>
          </a:p>
          <a:p>
            <a:endParaRPr lang="uk-UA" dirty="0" smtClean="0"/>
          </a:p>
          <a:p>
            <a:endParaRPr lang="uk-UA" dirty="0" smtClean="0"/>
          </a:p>
          <a:p>
            <a:endParaRPr lang="uk-UA" dirty="0" smtClean="0"/>
          </a:p>
          <a:p>
            <a:endParaRPr lang="uk-UA" dirty="0" smtClean="0"/>
          </a:p>
          <a:p>
            <a:endParaRPr lang="uk-UA" dirty="0" smtClean="0"/>
          </a:p>
        </p:txBody>
      </p:sp>
      <p:sp>
        <p:nvSpPr>
          <p:cNvPr id="3" name="Прямокутник 2"/>
          <p:cNvSpPr/>
          <p:nvPr/>
        </p:nvSpPr>
        <p:spPr>
          <a:xfrm>
            <a:off x="899592" y="1772816"/>
            <a:ext cx="3096344" cy="18722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 </a:t>
            </a:r>
            <a:r>
              <a:rPr lang="uk-UA" dirty="0" smtClean="0">
                <a:solidFill>
                  <a:schemeClr val="tx1"/>
                </a:solidFill>
                <a:latin typeface="Times New Roman" pitchFamily="18" charset="0"/>
                <a:cs typeface="Times New Roman" pitchFamily="18" charset="0"/>
              </a:rPr>
              <a:t>Позачергова (не раніше, ніж через 3 роки після попередньої, крім випадків зазначених в Положенні)</a:t>
            </a:r>
            <a:endParaRPr lang="uk-UA" dirty="0">
              <a:solidFill>
                <a:schemeClr val="tx1"/>
              </a:solidFill>
              <a:latin typeface="Times New Roman" pitchFamily="18" charset="0"/>
              <a:cs typeface="Times New Roman" pitchFamily="18" charset="0"/>
            </a:endParaRPr>
          </a:p>
        </p:txBody>
      </p:sp>
      <p:sp>
        <p:nvSpPr>
          <p:cNvPr id="4" name="Прямокутник 3"/>
          <p:cNvSpPr/>
          <p:nvPr/>
        </p:nvSpPr>
        <p:spPr>
          <a:xfrm>
            <a:off x="4788024" y="1772816"/>
            <a:ext cx="2808312" cy="18722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tx1"/>
                </a:solidFill>
                <a:latin typeface="Times New Roman" pitchFamily="18" charset="0"/>
                <a:cs typeface="Times New Roman" pitchFamily="18" charset="0"/>
              </a:rPr>
              <a:t>Чергова (один раз на 5 років) За ініціативи працівника За ініціативи керівник</a:t>
            </a:r>
          </a:p>
          <a:p>
            <a:pPr algn="ctr"/>
            <a:endParaRPr lang="uk-UA" dirty="0"/>
          </a:p>
        </p:txBody>
      </p:sp>
      <p:sp>
        <p:nvSpPr>
          <p:cNvPr id="10" name="Стрілка вниз 9"/>
          <p:cNvSpPr/>
          <p:nvPr/>
        </p:nvSpPr>
        <p:spPr>
          <a:xfrm>
            <a:off x="5508104" y="1268760"/>
            <a:ext cx="45719"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Стрілка вниз 10"/>
          <p:cNvSpPr/>
          <p:nvPr/>
        </p:nvSpPr>
        <p:spPr>
          <a:xfrm>
            <a:off x="3635896" y="1268760"/>
            <a:ext cx="45719"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2" name="Стрілка вниз 11"/>
          <p:cNvSpPr/>
          <p:nvPr/>
        </p:nvSpPr>
        <p:spPr>
          <a:xfrm>
            <a:off x="1403648" y="3717032"/>
            <a:ext cx="45719"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3" name="Прямокутник 12"/>
          <p:cNvSpPr/>
          <p:nvPr/>
        </p:nvSpPr>
        <p:spPr>
          <a:xfrm>
            <a:off x="467544" y="4437112"/>
            <a:ext cx="1728192"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tx1"/>
                </a:solidFill>
                <a:latin typeface="Times New Roman" pitchFamily="18" charset="0"/>
                <a:cs typeface="Times New Roman" pitchFamily="18" charset="0"/>
              </a:rPr>
              <a:t>За ініціативи працівника</a:t>
            </a:r>
            <a:endParaRPr lang="uk-UA" dirty="0">
              <a:solidFill>
                <a:schemeClr val="tx1"/>
              </a:solidFill>
              <a:latin typeface="Times New Roman" pitchFamily="18" charset="0"/>
              <a:cs typeface="Times New Roman" pitchFamily="18" charset="0"/>
            </a:endParaRPr>
          </a:p>
        </p:txBody>
      </p:sp>
      <p:sp>
        <p:nvSpPr>
          <p:cNvPr id="14" name="Прямокутник 13"/>
          <p:cNvSpPr/>
          <p:nvPr/>
        </p:nvSpPr>
        <p:spPr>
          <a:xfrm>
            <a:off x="2843808" y="4437112"/>
            <a:ext cx="1584176"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solidFill>
                  <a:schemeClr val="tx1"/>
                </a:solidFill>
                <a:latin typeface="Times New Roman" pitchFamily="18" charset="0"/>
                <a:cs typeface="Times New Roman" pitchFamily="18" charset="0"/>
              </a:rPr>
              <a:t>За ініціативи керівника </a:t>
            </a:r>
            <a:endParaRPr lang="uk-UA" dirty="0">
              <a:solidFill>
                <a:schemeClr val="tx1"/>
              </a:solidFill>
              <a:latin typeface="Times New Roman" pitchFamily="18" charset="0"/>
              <a:cs typeface="Times New Roman" pitchFamily="18" charset="0"/>
            </a:endParaRPr>
          </a:p>
        </p:txBody>
      </p:sp>
      <p:sp>
        <p:nvSpPr>
          <p:cNvPr id="15" name="Стрілка вниз 14"/>
          <p:cNvSpPr/>
          <p:nvPr/>
        </p:nvSpPr>
        <p:spPr>
          <a:xfrm>
            <a:off x="3491880" y="3717032"/>
            <a:ext cx="45719"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95536" y="188640"/>
            <a:ext cx="8352928" cy="4339650"/>
          </a:xfrm>
          <a:prstGeom prst="rect">
            <a:avLst/>
          </a:prstGeom>
        </p:spPr>
        <p:txBody>
          <a:bodyPr wrap="square">
            <a:spAutoFit/>
          </a:bodyPr>
          <a:lstStyle/>
          <a:p>
            <a:pPr algn="ctr"/>
            <a:r>
              <a:rPr lang="ru-RU" sz="3200" b="1" dirty="0" err="1" smtClean="0">
                <a:latin typeface="Times New Roman" pitchFamily="18" charset="0"/>
                <a:cs typeface="Times New Roman" pitchFamily="18" charset="0"/>
              </a:rPr>
              <a:t>Позачергова</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атестація</a:t>
            </a:r>
            <a:r>
              <a:rPr lang="ru-RU" sz="3200" b="1" dirty="0" smtClean="0">
                <a:latin typeface="Times New Roman" pitchFamily="18" charset="0"/>
                <a:cs typeface="Times New Roman" pitchFamily="18" charset="0"/>
              </a:rPr>
              <a:t> за </a:t>
            </a:r>
            <a:r>
              <a:rPr lang="ru-RU" sz="3200" b="1" dirty="0" err="1" smtClean="0">
                <a:latin typeface="Times New Roman" pitchFamily="18" charset="0"/>
                <a:cs typeface="Times New Roman" pitchFamily="18" charset="0"/>
              </a:rPr>
              <a:t>ініціативи</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працівника</a:t>
            </a:r>
            <a:endParaRPr lang="ru-RU" sz="3200" b="1" dirty="0" smtClean="0">
              <a:latin typeface="Times New Roman" pitchFamily="18" charset="0"/>
              <a:cs typeface="Times New Roman" pitchFamily="18" charset="0"/>
            </a:endParaRPr>
          </a:p>
          <a:p>
            <a:endParaRPr lang="ru-RU" sz="2000" dirty="0" smtClean="0">
              <a:latin typeface="Times New Roman" pitchFamily="18" charset="0"/>
              <a:cs typeface="Times New Roman" pitchFamily="18" charset="0"/>
            </a:endParaRPr>
          </a:p>
          <a:p>
            <a:pPr>
              <a:buFont typeface="Wingdings" pitchFamily="2" charset="2"/>
              <a:buChar char="v"/>
            </a:pPr>
            <a:r>
              <a:rPr lang="ru-RU" sz="3200" dirty="0" err="1" smtClean="0">
                <a:latin typeface="Times New Roman" pitchFamily="18" charset="0"/>
                <a:cs typeface="Times New Roman" pitchFamily="18" charset="0"/>
              </a:rPr>
              <a:t>Визнання</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переможцем</a:t>
            </a:r>
            <a:r>
              <a:rPr lang="ru-RU" sz="3200" dirty="0" smtClean="0">
                <a:latin typeface="Times New Roman" pitchFamily="18" charset="0"/>
                <a:cs typeface="Times New Roman" pitchFamily="18" charset="0"/>
              </a:rPr>
              <a:t>, лауреатом </a:t>
            </a:r>
            <a:r>
              <a:rPr lang="ru-RU" sz="3200" dirty="0" err="1" smtClean="0">
                <a:latin typeface="Times New Roman" pitchFamily="18" charset="0"/>
                <a:cs typeface="Times New Roman" pitchFamily="18" charset="0"/>
              </a:rPr>
              <a:t>фінальних</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етапів</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всеукраїнських,міжнародних</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фахових</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конкурсів</a:t>
            </a:r>
            <a:endParaRPr lang="ru-RU" sz="3200" dirty="0" smtClean="0">
              <a:latin typeface="Times New Roman" pitchFamily="18" charset="0"/>
              <a:cs typeface="Times New Roman" pitchFamily="18" charset="0"/>
            </a:endParaRPr>
          </a:p>
          <a:p>
            <a:pPr>
              <a:buFont typeface="Wingdings" pitchFamily="2" charset="2"/>
              <a:buChar char="v"/>
            </a:pPr>
            <a:r>
              <a:rPr lang="uk-UA" sz="3200" dirty="0" smtClean="0">
                <a:latin typeface="Times New Roman" pitchFamily="18" charset="0"/>
                <a:cs typeface="Times New Roman" pitchFamily="18" charset="0"/>
              </a:rPr>
              <a:t>Наявності </a:t>
            </a:r>
            <a:r>
              <a:rPr lang="uk-UA" sz="3200" dirty="0" err="1" smtClean="0">
                <a:latin typeface="Times New Roman" pitchFamily="18" charset="0"/>
                <a:cs typeface="Times New Roman" pitchFamily="18" charset="0"/>
              </a:rPr>
              <a:t>освітньо-наукового</a:t>
            </a:r>
            <a:r>
              <a:rPr lang="uk-UA" sz="3200" dirty="0" smtClean="0">
                <a:latin typeface="Times New Roman" pitchFamily="18" charset="0"/>
                <a:cs typeface="Times New Roman" pitchFamily="18" charset="0"/>
              </a:rPr>
              <a:t>/</a:t>
            </a:r>
            <a:r>
              <a:rPr lang="uk-UA" sz="3200" dirty="0" err="1" smtClean="0">
                <a:latin typeface="Times New Roman" pitchFamily="18" charset="0"/>
                <a:cs typeface="Times New Roman" pitchFamily="18" charset="0"/>
              </a:rPr>
              <a:t>освітньо-творчого</a:t>
            </a:r>
            <a:r>
              <a:rPr lang="uk-UA" sz="3200" dirty="0" smtClean="0">
                <a:latin typeface="Times New Roman" pitchFamily="18" charset="0"/>
                <a:cs typeface="Times New Roman" pitchFamily="18" charset="0"/>
              </a:rPr>
              <a:t>, наукового ступеня</a:t>
            </a:r>
          </a:p>
          <a:p>
            <a:pPr>
              <a:buFont typeface="Wingdings" pitchFamily="2" charset="2"/>
              <a:buChar char="v"/>
            </a:pPr>
            <a:r>
              <a:rPr lang="uk-UA" sz="3200" dirty="0" smtClean="0">
                <a:latin typeface="Times New Roman" pitchFamily="18" charset="0"/>
                <a:cs typeface="Times New Roman" pitchFamily="18" charset="0"/>
              </a:rPr>
              <a:t>Успішного проходження сертифікації</a:t>
            </a:r>
            <a:endParaRPr lang="uk-UA" sz="32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899592" y="692696"/>
            <a:ext cx="7272807" cy="5632311"/>
          </a:xfrm>
          <a:prstGeom prst="rect">
            <a:avLst/>
          </a:prstGeom>
        </p:spPr>
        <p:txBody>
          <a:bodyPr wrap="square">
            <a:spAutoFit/>
          </a:bodyPr>
          <a:lstStyle/>
          <a:p>
            <a:pPr algn="ctr"/>
            <a:r>
              <a:rPr lang="uk-UA" sz="3600" dirty="0" err="1" smtClean="0">
                <a:latin typeface="Times New Roman" pitchFamily="18" charset="0"/>
                <a:cs typeface="Times New Roman" pitchFamily="18" charset="0"/>
              </a:rPr>
              <a:t>Міжатестаційний</a:t>
            </a:r>
            <a:r>
              <a:rPr lang="uk-UA" sz="3600" dirty="0" smtClean="0">
                <a:latin typeface="Times New Roman" pitchFamily="18" charset="0"/>
                <a:cs typeface="Times New Roman" pitchFamily="18" charset="0"/>
              </a:rPr>
              <a:t> період</a:t>
            </a:r>
          </a:p>
          <a:p>
            <a:pPr algn="ctr"/>
            <a:endParaRPr lang="uk-UA" sz="3600" dirty="0" smtClean="0">
              <a:latin typeface="Times New Roman" pitchFamily="18" charset="0"/>
              <a:cs typeface="Times New Roman" pitchFamily="18" charset="0"/>
            </a:endParaRPr>
          </a:p>
          <a:p>
            <a:pPr algn="ctr"/>
            <a:endParaRPr lang="uk-UA" sz="3600" dirty="0" smtClean="0">
              <a:latin typeface="Times New Roman" pitchFamily="18" charset="0"/>
              <a:cs typeface="Times New Roman" pitchFamily="18" charset="0"/>
            </a:endParaRPr>
          </a:p>
          <a:p>
            <a:pPr algn="ctr"/>
            <a:endParaRPr lang="uk-UA" sz="3600" dirty="0" smtClean="0">
              <a:latin typeface="Times New Roman" pitchFamily="18" charset="0"/>
              <a:cs typeface="Times New Roman" pitchFamily="18" charset="0"/>
            </a:endParaRPr>
          </a:p>
          <a:p>
            <a:pPr algn="ctr"/>
            <a:endParaRPr lang="uk-UA" sz="3600" dirty="0" smtClean="0">
              <a:latin typeface="Times New Roman" pitchFamily="18" charset="0"/>
              <a:cs typeface="Times New Roman" pitchFamily="18" charset="0"/>
            </a:endParaRPr>
          </a:p>
          <a:p>
            <a:pPr algn="ctr"/>
            <a:endParaRPr lang="uk-UA" sz="3600" dirty="0" smtClean="0">
              <a:latin typeface="Times New Roman" pitchFamily="18" charset="0"/>
              <a:cs typeface="Times New Roman" pitchFamily="18" charset="0"/>
            </a:endParaRPr>
          </a:p>
          <a:p>
            <a:pPr algn="ctr"/>
            <a:endParaRPr lang="uk-UA" sz="3600" dirty="0" smtClean="0">
              <a:latin typeface="Times New Roman" pitchFamily="18" charset="0"/>
              <a:cs typeface="Times New Roman" pitchFamily="18" charset="0"/>
            </a:endParaRPr>
          </a:p>
          <a:p>
            <a:pPr algn="ctr"/>
            <a:endParaRPr lang="uk-UA" sz="3600" dirty="0" smtClean="0">
              <a:latin typeface="Times New Roman" pitchFamily="18" charset="0"/>
              <a:cs typeface="Times New Roman" pitchFamily="18" charset="0"/>
            </a:endParaRPr>
          </a:p>
          <a:p>
            <a:pPr algn="ctr"/>
            <a:endParaRPr lang="uk-UA" sz="3600" dirty="0" smtClean="0">
              <a:latin typeface="Times New Roman" pitchFamily="18" charset="0"/>
              <a:cs typeface="Times New Roman" pitchFamily="18" charset="0"/>
            </a:endParaRPr>
          </a:p>
          <a:p>
            <a:pPr algn="ctr"/>
            <a:endParaRPr lang="uk-UA" sz="3600" dirty="0">
              <a:latin typeface="Times New Roman" pitchFamily="18" charset="0"/>
              <a:cs typeface="Times New Roman" pitchFamily="18" charset="0"/>
            </a:endParaRPr>
          </a:p>
        </p:txBody>
      </p:sp>
      <p:sp>
        <p:nvSpPr>
          <p:cNvPr id="3" name="Округлений прямокутник 2"/>
          <p:cNvSpPr/>
          <p:nvPr/>
        </p:nvSpPr>
        <p:spPr>
          <a:xfrm>
            <a:off x="827584" y="1484784"/>
            <a:ext cx="4176464" cy="13681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dirty="0" smtClean="0">
                <a:solidFill>
                  <a:schemeClr val="tx1"/>
                </a:solidFill>
                <a:latin typeface="Times New Roman" pitchFamily="18" charset="0"/>
                <a:cs typeface="Times New Roman" pitchFamily="18" charset="0"/>
              </a:rPr>
              <a:t>Не може бути меншим, ніж 3 роки (крім випадків зазначених в </a:t>
            </a:r>
            <a:r>
              <a:rPr lang="uk-UA" sz="2000" dirty="0" err="1" smtClean="0">
                <a:solidFill>
                  <a:schemeClr val="tx1"/>
                </a:solidFill>
                <a:latin typeface="Times New Roman" pitchFamily="18" charset="0"/>
                <a:cs typeface="Times New Roman" pitchFamily="18" charset="0"/>
              </a:rPr>
              <a:t>Положені</a:t>
            </a:r>
            <a:r>
              <a:rPr lang="uk-UA" dirty="0" smtClean="0">
                <a:solidFill>
                  <a:schemeClr val="tx1"/>
                </a:solidFill>
                <a:latin typeface="Times New Roman" pitchFamily="18" charset="0"/>
                <a:cs typeface="Times New Roman" pitchFamily="18" charset="0"/>
              </a:rPr>
              <a:t>) </a:t>
            </a:r>
            <a:endParaRPr lang="uk-UA" dirty="0">
              <a:solidFill>
                <a:schemeClr val="tx1"/>
              </a:solidFill>
              <a:latin typeface="Times New Roman" pitchFamily="18" charset="0"/>
              <a:cs typeface="Times New Roman" pitchFamily="18" charset="0"/>
            </a:endParaRPr>
          </a:p>
        </p:txBody>
      </p:sp>
      <p:sp>
        <p:nvSpPr>
          <p:cNvPr id="4" name="Округлений прямокутник 3"/>
          <p:cNvSpPr/>
          <p:nvPr/>
        </p:nvSpPr>
        <p:spPr>
          <a:xfrm>
            <a:off x="827584" y="3501008"/>
            <a:ext cx="4104456" cy="16561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dirty="0" smtClean="0">
                <a:solidFill>
                  <a:schemeClr val="tx1"/>
                </a:solidFill>
                <a:latin typeface="Times New Roman" pitchFamily="18" charset="0"/>
                <a:cs typeface="Times New Roman" pitchFamily="18" charset="0"/>
              </a:rPr>
              <a:t>Не включає: час перебування працівника в соціальних відпустках, навчання в ЗВО, період на який переноситься атестація</a:t>
            </a:r>
            <a:endParaRPr lang="uk-UA" sz="2000" dirty="0">
              <a:solidFill>
                <a:schemeClr val="tx1"/>
              </a:solidFill>
              <a:latin typeface="Times New Roman" pitchFamily="18" charset="0"/>
              <a:cs typeface="Times New Roman" pitchFamily="18" charset="0"/>
            </a:endParaRPr>
          </a:p>
        </p:txBody>
      </p:sp>
      <p:sp>
        <p:nvSpPr>
          <p:cNvPr id="5" name="Стрілка вправо 4"/>
          <p:cNvSpPr/>
          <p:nvPr/>
        </p:nvSpPr>
        <p:spPr>
          <a:xfrm>
            <a:off x="5436096" y="2996952"/>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6" name="Округлений прямокутник 5"/>
          <p:cNvSpPr/>
          <p:nvPr/>
        </p:nvSpPr>
        <p:spPr>
          <a:xfrm>
            <a:off x="6588224" y="1772816"/>
            <a:ext cx="2304256" cy="28803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dirty="0" smtClean="0">
                <a:solidFill>
                  <a:schemeClr val="tx1"/>
                </a:solidFill>
                <a:latin typeface="Times New Roman" pitchFamily="18" charset="0"/>
                <a:cs typeface="Times New Roman" pitchFamily="18" charset="0"/>
              </a:rPr>
              <a:t>Не включає: час перебування працівника в соціальних відпустках, навчання в ЗВО, період на який переноситься атестація</a:t>
            </a:r>
            <a:endParaRPr lang="uk-UA" sz="2000" dirty="0">
              <a:solidFill>
                <a:schemeClr val="tx1"/>
              </a:solidFill>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899592" y="692696"/>
            <a:ext cx="7272807" cy="1754326"/>
          </a:xfrm>
          <a:prstGeom prst="rect">
            <a:avLst/>
          </a:prstGeom>
        </p:spPr>
        <p:txBody>
          <a:bodyPr wrap="square">
            <a:spAutoFit/>
          </a:bodyPr>
          <a:lstStyle/>
          <a:p>
            <a:pPr algn="ctr"/>
            <a:endParaRPr lang="uk-UA" sz="3600" dirty="0" smtClean="0">
              <a:latin typeface="Times New Roman" pitchFamily="18" charset="0"/>
              <a:cs typeface="Times New Roman" pitchFamily="18" charset="0"/>
            </a:endParaRPr>
          </a:p>
          <a:p>
            <a:pPr algn="ctr"/>
            <a:endParaRPr lang="uk-UA" sz="3600" dirty="0" smtClean="0">
              <a:latin typeface="Times New Roman" pitchFamily="18" charset="0"/>
              <a:cs typeface="Times New Roman" pitchFamily="18" charset="0"/>
            </a:endParaRPr>
          </a:p>
          <a:p>
            <a:pPr algn="ctr"/>
            <a:endParaRPr lang="uk-UA" sz="3600" dirty="0">
              <a:latin typeface="Times New Roman" pitchFamily="18" charset="0"/>
              <a:cs typeface="Times New Roman" pitchFamily="18" charset="0"/>
            </a:endParaRPr>
          </a:p>
        </p:txBody>
      </p:sp>
      <p:sp>
        <p:nvSpPr>
          <p:cNvPr id="7" name="Прямокутник 6"/>
          <p:cNvSpPr/>
          <p:nvPr/>
        </p:nvSpPr>
        <p:spPr>
          <a:xfrm>
            <a:off x="539552" y="260648"/>
            <a:ext cx="8208912" cy="5909310"/>
          </a:xfrm>
          <a:prstGeom prst="rect">
            <a:avLst/>
          </a:prstGeom>
        </p:spPr>
        <p:txBody>
          <a:bodyPr wrap="square">
            <a:spAutoFit/>
          </a:bodyPr>
          <a:lstStyle/>
          <a:p>
            <a:pPr algn="just"/>
            <a:r>
              <a:rPr lang="uk-UA" sz="2400" dirty="0" smtClean="0">
                <a:latin typeface="Times New Roman" pitchFamily="18" charset="0"/>
                <a:cs typeface="Times New Roman" pitchFamily="18" charset="0"/>
              </a:rPr>
              <a:t>Загальний обсяг (загальна тривалість) підвищення кваліфікації визначається сумарно за останні 5 років перед атестацією та незалежно від суб’єкта підвищення кваліфікації, виду, форми чи напряму, за якими педагогічний працівник пройшов підвищення кваліфікації. (Розділ І, п. 8)</a:t>
            </a:r>
          </a:p>
          <a:p>
            <a:endParaRPr lang="uk-UA" dirty="0" smtClean="0"/>
          </a:p>
          <a:p>
            <a:r>
              <a:rPr lang="uk-UA" sz="2400" dirty="0" smtClean="0">
                <a:latin typeface="Times New Roman" pitchFamily="18" charset="0"/>
                <a:cs typeface="Times New Roman" pitchFamily="18" charset="0"/>
              </a:rPr>
              <a:t>Стаття 51. Підвищення кваліфікації педагогічних працівників </a:t>
            </a:r>
          </a:p>
          <a:p>
            <a:r>
              <a:rPr lang="uk-UA" sz="2400" dirty="0" smtClean="0">
                <a:latin typeface="Times New Roman" pitchFamily="18" charset="0"/>
                <a:cs typeface="Times New Roman" pitchFamily="18" charset="0"/>
              </a:rPr>
              <a:t>► не менше 10 відсотків загальної кількості годин обов’язково повинні бути спрямовані на вдосконалення знань, вмінь і практичних навичок у частині роботи з учнями з особливими освітніми потребами </a:t>
            </a:r>
          </a:p>
          <a:p>
            <a:r>
              <a:rPr lang="uk-UA" sz="2400" dirty="0" smtClean="0">
                <a:latin typeface="Times New Roman" pitchFamily="18" charset="0"/>
                <a:cs typeface="Times New Roman" pitchFamily="18" charset="0"/>
              </a:rPr>
              <a:t>► та 10 відсотків - на вдосконалення знань, вмінь і практичних навичок у наданні психологічної підтримки учасникам освітнього процесу.</a:t>
            </a:r>
          </a:p>
          <a:p>
            <a:r>
              <a:rPr lang="uk-UA" sz="2400" dirty="0" smtClean="0">
                <a:latin typeface="Times New Roman" pitchFamily="18" charset="0"/>
                <a:cs typeface="Times New Roman" pitchFamily="18" charset="0"/>
              </a:rPr>
              <a:t> ► </a:t>
            </a:r>
            <a:r>
              <a:rPr lang="uk-UA" sz="2400" b="1" dirty="0" smtClean="0">
                <a:solidFill>
                  <a:srgbClr val="FF0000"/>
                </a:solidFill>
                <a:latin typeface="Times New Roman" pitchFamily="18" charset="0"/>
                <a:cs typeface="Times New Roman" pitchFamily="18" charset="0"/>
              </a:rPr>
              <a:t>120 годин !!!!!! За накопичувальною системою </a:t>
            </a:r>
            <a:endParaRPr lang="uk-UA" sz="2400" b="1" dirty="0">
              <a:solidFill>
                <a:srgbClr val="FF0000"/>
              </a:solidFill>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899592" y="692696"/>
            <a:ext cx="7272807" cy="1754326"/>
          </a:xfrm>
          <a:prstGeom prst="rect">
            <a:avLst/>
          </a:prstGeom>
        </p:spPr>
        <p:txBody>
          <a:bodyPr wrap="square">
            <a:spAutoFit/>
          </a:bodyPr>
          <a:lstStyle/>
          <a:p>
            <a:pPr algn="ctr"/>
            <a:endParaRPr lang="uk-UA" sz="3600" dirty="0" smtClean="0">
              <a:latin typeface="Times New Roman" pitchFamily="18" charset="0"/>
              <a:cs typeface="Times New Roman" pitchFamily="18" charset="0"/>
            </a:endParaRPr>
          </a:p>
          <a:p>
            <a:pPr algn="ctr"/>
            <a:endParaRPr lang="uk-UA" sz="3600" dirty="0" smtClean="0">
              <a:latin typeface="Times New Roman" pitchFamily="18" charset="0"/>
              <a:cs typeface="Times New Roman" pitchFamily="18" charset="0"/>
            </a:endParaRPr>
          </a:p>
          <a:p>
            <a:pPr algn="ctr"/>
            <a:endParaRPr lang="uk-UA" sz="3600" dirty="0">
              <a:latin typeface="Times New Roman" pitchFamily="18" charset="0"/>
              <a:cs typeface="Times New Roman" pitchFamily="18" charset="0"/>
            </a:endParaRPr>
          </a:p>
        </p:txBody>
      </p:sp>
      <p:sp>
        <p:nvSpPr>
          <p:cNvPr id="4" name="Прямокутник 3"/>
          <p:cNvSpPr/>
          <p:nvPr/>
        </p:nvSpPr>
        <p:spPr>
          <a:xfrm>
            <a:off x="467544" y="188640"/>
            <a:ext cx="8424936" cy="6555641"/>
          </a:xfrm>
          <a:prstGeom prst="rect">
            <a:avLst/>
          </a:prstGeom>
        </p:spPr>
        <p:txBody>
          <a:bodyPr wrap="square">
            <a:spAutoFit/>
          </a:bodyPr>
          <a:lstStyle/>
          <a:p>
            <a:pPr algn="ctr"/>
            <a:r>
              <a:rPr lang="uk-UA" sz="2000" b="1" dirty="0" smtClean="0">
                <a:latin typeface="Times New Roman" pitchFamily="18" charset="0"/>
                <a:cs typeface="Times New Roman" pitchFamily="18" charset="0"/>
              </a:rPr>
              <a:t>Умови присвоєння кваліфікаційних категорій</a:t>
            </a:r>
          </a:p>
          <a:p>
            <a:pPr algn="ctr"/>
            <a:r>
              <a:rPr lang="uk-UA" sz="2000" b="1" dirty="0" smtClean="0">
                <a:latin typeface="Times New Roman" pitchFamily="18" charset="0"/>
                <a:cs typeface="Times New Roman" pitchFamily="18" charset="0"/>
              </a:rPr>
              <a:t> </a:t>
            </a:r>
          </a:p>
          <a:p>
            <a:pPr algn="ctr"/>
            <a:r>
              <a:rPr lang="uk-UA" sz="2000" b="1" u="sng" dirty="0" smtClean="0">
                <a:solidFill>
                  <a:srgbClr val="FF0000"/>
                </a:solidFill>
                <a:latin typeface="Times New Roman" pitchFamily="18" charset="0"/>
                <a:cs typeface="Times New Roman" pitchFamily="18" charset="0"/>
              </a:rPr>
              <a:t>Кваліфікаційні категорії та педагогічні звання, як правило, встановлюються послідовно</a:t>
            </a: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a:solidFill>
                <a:srgbClr val="FF0000"/>
              </a:solidFill>
              <a:latin typeface="Times New Roman" pitchFamily="18" charset="0"/>
              <a:cs typeface="Times New Roman" pitchFamily="18" charset="0"/>
            </a:endParaRPr>
          </a:p>
        </p:txBody>
      </p:sp>
      <p:graphicFrame>
        <p:nvGraphicFramePr>
          <p:cNvPr id="5" name="Таблиця 4"/>
          <p:cNvGraphicFramePr>
            <a:graphicFrameLocks noGrp="1"/>
          </p:cNvGraphicFramePr>
          <p:nvPr/>
        </p:nvGraphicFramePr>
        <p:xfrm>
          <a:off x="323530" y="1844824"/>
          <a:ext cx="8640957" cy="4724192"/>
        </p:xfrm>
        <a:graphic>
          <a:graphicData uri="http://schemas.openxmlformats.org/drawingml/2006/table">
            <a:tbl>
              <a:tblPr firstRow="1" bandRow="1">
                <a:tableStyleId>{5C22544A-7EE6-4342-B048-85BDC9FD1C3A}</a:tableStyleId>
              </a:tblPr>
              <a:tblGrid>
                <a:gridCol w="2880319"/>
                <a:gridCol w="2880319"/>
                <a:gridCol w="2880319"/>
              </a:tblGrid>
              <a:tr h="609540">
                <a:tc>
                  <a:txBody>
                    <a:bodyPr/>
                    <a:lstStyle/>
                    <a:p>
                      <a:r>
                        <a:rPr lang="uk-UA" sz="1800" dirty="0" smtClean="0">
                          <a:solidFill>
                            <a:schemeClr val="tx1"/>
                          </a:solidFill>
                          <a:latin typeface="Times New Roman" pitchFamily="18" charset="0"/>
                          <a:cs typeface="Times New Roman" pitchFamily="18" charset="0"/>
                        </a:rPr>
                        <a:t>Кваліфікаційна категорія</a:t>
                      </a:r>
                      <a:endParaRPr lang="uk-UA" sz="1800" dirty="0">
                        <a:solidFill>
                          <a:schemeClr val="tx1"/>
                        </a:solidFill>
                        <a:latin typeface="Times New Roman" pitchFamily="18" charset="0"/>
                        <a:cs typeface="Times New Roman" pitchFamily="18" charset="0"/>
                      </a:endParaRPr>
                    </a:p>
                  </a:txBody>
                  <a:tcPr/>
                </a:tc>
                <a:tc>
                  <a:txBody>
                    <a:bodyPr/>
                    <a:lstStyle/>
                    <a:p>
                      <a:pPr algn="ctr"/>
                      <a:r>
                        <a:rPr lang="uk-UA" sz="1800" dirty="0" smtClean="0">
                          <a:solidFill>
                            <a:schemeClr val="tx1"/>
                          </a:solidFill>
                          <a:latin typeface="Times New Roman" pitchFamily="18" charset="0"/>
                          <a:cs typeface="Times New Roman" pitchFamily="18" charset="0"/>
                        </a:rPr>
                        <a:t>Стаж педагогічної роботи</a:t>
                      </a:r>
                      <a:endParaRPr lang="uk-UA" sz="1800" dirty="0">
                        <a:solidFill>
                          <a:schemeClr val="tx1"/>
                        </a:solidFill>
                        <a:latin typeface="Times New Roman" pitchFamily="18" charset="0"/>
                        <a:cs typeface="Times New Roman" pitchFamily="18" charset="0"/>
                      </a:endParaRPr>
                    </a:p>
                  </a:txBody>
                  <a:tcPr/>
                </a:tc>
                <a:tc>
                  <a:txBody>
                    <a:bodyPr/>
                    <a:lstStyle/>
                    <a:p>
                      <a:pPr algn="ctr"/>
                      <a:r>
                        <a:rPr lang="uk-UA" sz="1800" dirty="0" smtClean="0">
                          <a:solidFill>
                            <a:schemeClr val="tx1"/>
                          </a:solidFill>
                          <a:latin typeface="Times New Roman" pitchFamily="18" charset="0"/>
                          <a:cs typeface="Times New Roman" pitchFamily="18" charset="0"/>
                        </a:rPr>
                        <a:t>Освітній рівень</a:t>
                      </a:r>
                      <a:endParaRPr lang="uk-UA" sz="1800" dirty="0">
                        <a:solidFill>
                          <a:schemeClr val="tx1"/>
                        </a:solidFill>
                        <a:latin typeface="Times New Roman" pitchFamily="18" charset="0"/>
                        <a:cs typeface="Times New Roman" pitchFamily="18" charset="0"/>
                      </a:endParaRPr>
                    </a:p>
                  </a:txBody>
                  <a:tcPr/>
                </a:tc>
              </a:tr>
              <a:tr h="1406684">
                <a:tc>
                  <a:txBody>
                    <a:bodyPr/>
                    <a:lstStyle/>
                    <a:p>
                      <a:r>
                        <a:rPr lang="uk-UA" sz="1800" dirty="0" smtClean="0">
                          <a:solidFill>
                            <a:schemeClr val="tx1"/>
                          </a:solidFill>
                          <a:latin typeface="Times New Roman" pitchFamily="18" charset="0"/>
                          <a:cs typeface="Times New Roman" pitchFamily="18" charset="0"/>
                        </a:rPr>
                        <a:t>«спеціаліст»</a:t>
                      </a:r>
                      <a:endParaRPr lang="uk-UA" sz="1800" dirty="0">
                        <a:solidFill>
                          <a:schemeClr val="tx1"/>
                        </a:solidFill>
                        <a:latin typeface="Times New Roman" pitchFamily="18" charset="0"/>
                        <a:cs typeface="Times New Roman" pitchFamily="18" charset="0"/>
                      </a:endParaRPr>
                    </a:p>
                  </a:txBody>
                  <a:tcPr/>
                </a:tc>
                <a:tc>
                  <a:txBody>
                    <a:bodyPr/>
                    <a:lstStyle/>
                    <a:p>
                      <a:r>
                        <a:rPr lang="uk-UA" sz="1800" dirty="0" smtClean="0">
                          <a:solidFill>
                            <a:schemeClr val="tx1"/>
                          </a:solidFill>
                          <a:latin typeface="Times New Roman" pitchFamily="18" charset="0"/>
                          <a:cs typeface="Times New Roman" pitchFamily="18" charset="0"/>
                        </a:rPr>
                        <a:t>1 рік</a:t>
                      </a:r>
                      <a:endParaRPr lang="uk-UA" sz="1800" dirty="0">
                        <a:solidFill>
                          <a:schemeClr val="tx1"/>
                        </a:solidFill>
                        <a:latin typeface="Times New Roman" pitchFamily="18" charset="0"/>
                        <a:cs typeface="Times New Roman" pitchFamily="18" charset="0"/>
                      </a:endParaRPr>
                    </a:p>
                  </a:txBody>
                  <a:tcPr/>
                </a:tc>
                <a:tc>
                  <a:txBody>
                    <a:bodyPr/>
                    <a:lstStyle/>
                    <a:p>
                      <a:r>
                        <a:rPr lang="uk-UA" sz="1800" noProof="0" smtClean="0">
                          <a:solidFill>
                            <a:schemeClr val="tx1"/>
                          </a:solidFill>
                          <a:latin typeface="Times New Roman" pitchFamily="18" charset="0"/>
                          <a:cs typeface="Times New Roman" pitchFamily="18" charset="0"/>
                        </a:rPr>
                        <a:t>-фаховий молодший бакалавр (мол. спеціаліст) </a:t>
                      </a:r>
                    </a:p>
                    <a:p>
                      <a:r>
                        <a:rPr lang="uk-UA" sz="1800" noProof="0" smtClean="0">
                          <a:solidFill>
                            <a:schemeClr val="tx1"/>
                          </a:solidFill>
                          <a:latin typeface="Times New Roman" pitchFamily="18" charset="0"/>
                          <a:cs typeface="Times New Roman" pitchFamily="18" charset="0"/>
                        </a:rPr>
                        <a:t>-молодший бакалавр, -бакалавр -магістр (спеціаліст</a:t>
                      </a:r>
                      <a:endParaRPr lang="uk-UA" sz="1800" noProof="0">
                        <a:solidFill>
                          <a:schemeClr val="tx1"/>
                        </a:solidFill>
                        <a:latin typeface="Times New Roman" pitchFamily="18" charset="0"/>
                        <a:cs typeface="Times New Roman" pitchFamily="18" charset="0"/>
                      </a:endParaRPr>
                    </a:p>
                  </a:txBody>
                  <a:tcPr/>
                </a:tc>
              </a:tr>
              <a:tr h="1118043">
                <a:tc>
                  <a:txBody>
                    <a:bodyPr/>
                    <a:lstStyle/>
                    <a:p>
                      <a:r>
                        <a:rPr lang="ru-RU" sz="1800" dirty="0" smtClean="0">
                          <a:solidFill>
                            <a:schemeClr val="tx1"/>
                          </a:solidFill>
                          <a:latin typeface="Times New Roman" pitchFamily="18" charset="0"/>
                          <a:cs typeface="Times New Roman" pitchFamily="18" charset="0"/>
                        </a:rPr>
                        <a:t>«</a:t>
                      </a:r>
                      <a:r>
                        <a:rPr lang="uk-UA" sz="1800" noProof="0" dirty="0" smtClean="0">
                          <a:solidFill>
                            <a:schemeClr val="tx1"/>
                          </a:solidFill>
                          <a:latin typeface="Times New Roman" pitchFamily="18" charset="0"/>
                          <a:cs typeface="Times New Roman" pitchFamily="18" charset="0"/>
                        </a:rPr>
                        <a:t>спеціаліст другої категорії»</a:t>
                      </a:r>
                      <a:endParaRPr lang="uk-UA" sz="1800" noProof="0" dirty="0">
                        <a:solidFill>
                          <a:schemeClr val="tx1"/>
                        </a:solidFill>
                        <a:latin typeface="Times New Roman" pitchFamily="18" charset="0"/>
                        <a:cs typeface="Times New Roman" pitchFamily="18" charset="0"/>
                      </a:endParaRPr>
                    </a:p>
                  </a:txBody>
                  <a:tcPr/>
                </a:tc>
                <a:tc>
                  <a:txBody>
                    <a:bodyPr/>
                    <a:lstStyle/>
                    <a:p>
                      <a:r>
                        <a:rPr lang="ru-RU" sz="1800" dirty="0" smtClean="0">
                          <a:solidFill>
                            <a:schemeClr val="tx1"/>
                          </a:solidFill>
                          <a:latin typeface="Times New Roman" pitchFamily="18" charset="0"/>
                          <a:cs typeface="Times New Roman" pitchFamily="18" charset="0"/>
                        </a:rPr>
                        <a:t>3 роки</a:t>
                      </a:r>
                      <a:endParaRPr lang="uk-UA" sz="1800" dirty="0">
                        <a:solidFill>
                          <a:schemeClr val="tx1"/>
                        </a:solidFill>
                        <a:latin typeface="Times New Roman" pitchFamily="18" charset="0"/>
                        <a:cs typeface="Times New Roman" pitchFamily="18" charset="0"/>
                      </a:endParaRPr>
                    </a:p>
                  </a:txBody>
                  <a:tcPr/>
                </a:tc>
                <a:tc>
                  <a:txBody>
                    <a:bodyPr/>
                    <a:lstStyle/>
                    <a:p>
                      <a:r>
                        <a:rPr lang="uk-UA" sz="1800" noProof="0" smtClean="0">
                          <a:solidFill>
                            <a:schemeClr val="tx1"/>
                          </a:solidFill>
                          <a:latin typeface="Times New Roman" pitchFamily="18" charset="0"/>
                          <a:cs typeface="Times New Roman" pitchFamily="18" charset="0"/>
                        </a:rPr>
                        <a:t>-молодший бакалавр (мол.спеціаліст),</a:t>
                      </a:r>
                    </a:p>
                    <a:p>
                      <a:r>
                        <a:rPr lang="uk-UA" sz="1800" noProof="0" smtClean="0">
                          <a:solidFill>
                            <a:schemeClr val="tx1"/>
                          </a:solidFill>
                          <a:latin typeface="Times New Roman" pitchFamily="18" charset="0"/>
                          <a:cs typeface="Times New Roman" pitchFamily="18" charset="0"/>
                        </a:rPr>
                        <a:t>-бакалавр,</a:t>
                      </a:r>
                    </a:p>
                    <a:p>
                      <a:r>
                        <a:rPr lang="uk-UA" sz="1800" noProof="0" smtClean="0">
                          <a:solidFill>
                            <a:schemeClr val="tx1"/>
                          </a:solidFill>
                          <a:latin typeface="Times New Roman" pitchFamily="18" charset="0"/>
                          <a:cs typeface="Times New Roman" pitchFamily="18" charset="0"/>
                        </a:rPr>
                        <a:t>-магістр (спеціаліст) </a:t>
                      </a:r>
                      <a:endParaRPr lang="uk-UA" sz="1800" noProof="0">
                        <a:solidFill>
                          <a:schemeClr val="tx1"/>
                        </a:solidFill>
                        <a:latin typeface="Times New Roman" pitchFamily="18" charset="0"/>
                        <a:cs typeface="Times New Roman" pitchFamily="18" charset="0"/>
                      </a:endParaRPr>
                    </a:p>
                  </a:txBody>
                  <a:tcPr/>
                </a:tc>
              </a:tr>
              <a:tr h="731446">
                <a:tc>
                  <a:txBody>
                    <a:bodyPr/>
                    <a:lstStyle/>
                    <a:p>
                      <a:r>
                        <a:rPr lang="uk-UA" sz="1800" dirty="0" smtClean="0">
                          <a:solidFill>
                            <a:schemeClr val="tx1"/>
                          </a:solidFill>
                          <a:latin typeface="Times New Roman" pitchFamily="18" charset="0"/>
                          <a:cs typeface="Times New Roman" pitchFamily="18" charset="0"/>
                        </a:rPr>
                        <a:t>«спеціаліст першої категорії»</a:t>
                      </a:r>
                      <a:endParaRPr lang="uk-UA" sz="1800" dirty="0">
                        <a:solidFill>
                          <a:schemeClr val="tx1"/>
                        </a:solidFill>
                        <a:latin typeface="Times New Roman" pitchFamily="18" charset="0"/>
                        <a:cs typeface="Times New Roman" pitchFamily="18" charset="0"/>
                      </a:endParaRPr>
                    </a:p>
                  </a:txBody>
                  <a:tcPr/>
                </a:tc>
                <a:tc>
                  <a:txBody>
                    <a:bodyPr/>
                    <a:lstStyle/>
                    <a:p>
                      <a:r>
                        <a:rPr lang="uk-UA" sz="1800" dirty="0" smtClean="0">
                          <a:solidFill>
                            <a:schemeClr val="tx1"/>
                          </a:solidFill>
                          <a:latin typeface="Times New Roman" pitchFamily="18" charset="0"/>
                          <a:cs typeface="Times New Roman" pitchFamily="18" charset="0"/>
                        </a:rPr>
                        <a:t>5 років</a:t>
                      </a:r>
                      <a:endParaRPr lang="uk-UA" sz="1800" dirty="0">
                        <a:solidFill>
                          <a:schemeClr val="tx1"/>
                        </a:solidFill>
                        <a:latin typeface="Times New Roman" pitchFamily="18" charset="0"/>
                        <a:cs typeface="Times New Roman" pitchFamily="18" charset="0"/>
                      </a:endParaRPr>
                    </a:p>
                  </a:txBody>
                  <a:tcPr/>
                </a:tc>
                <a:tc>
                  <a:txBody>
                    <a:bodyPr/>
                    <a:lstStyle/>
                    <a:p>
                      <a:r>
                        <a:rPr lang="uk-UA" sz="1800" noProof="0" smtClean="0">
                          <a:solidFill>
                            <a:schemeClr val="tx1"/>
                          </a:solidFill>
                          <a:latin typeface="Times New Roman" pitchFamily="18" charset="0"/>
                          <a:cs typeface="Times New Roman" pitchFamily="18" charset="0"/>
                        </a:rPr>
                        <a:t>-бакалавр, </a:t>
                      </a:r>
                    </a:p>
                    <a:p>
                      <a:r>
                        <a:rPr lang="uk-UA" sz="1800" noProof="0" smtClean="0">
                          <a:solidFill>
                            <a:schemeClr val="tx1"/>
                          </a:solidFill>
                          <a:latin typeface="Times New Roman" pitchFamily="18" charset="0"/>
                          <a:cs typeface="Times New Roman" pitchFamily="18" charset="0"/>
                        </a:rPr>
                        <a:t>-магістр (спеціаліст)</a:t>
                      </a:r>
                      <a:endParaRPr lang="uk-UA" sz="1800" noProof="0">
                        <a:solidFill>
                          <a:schemeClr val="tx1"/>
                        </a:solidFill>
                        <a:latin typeface="Times New Roman" pitchFamily="18" charset="0"/>
                        <a:cs typeface="Times New Roman" pitchFamily="18" charset="0"/>
                      </a:endParaRPr>
                    </a:p>
                  </a:txBody>
                  <a:tcPr/>
                </a:tc>
              </a:tr>
              <a:tr h="731446">
                <a:tc>
                  <a:txBody>
                    <a:bodyPr/>
                    <a:lstStyle/>
                    <a:p>
                      <a:r>
                        <a:rPr lang="uk-UA" sz="1800" dirty="0" smtClean="0">
                          <a:solidFill>
                            <a:schemeClr val="tx1"/>
                          </a:solidFill>
                          <a:latin typeface="Times New Roman" pitchFamily="18" charset="0"/>
                          <a:cs typeface="Times New Roman" pitchFamily="18" charset="0"/>
                        </a:rPr>
                        <a:t>«спеціаліст вищої категорії»</a:t>
                      </a:r>
                      <a:endParaRPr lang="uk-UA" sz="1800" dirty="0">
                        <a:solidFill>
                          <a:schemeClr val="tx1"/>
                        </a:solidFill>
                        <a:latin typeface="Times New Roman" pitchFamily="18" charset="0"/>
                        <a:cs typeface="Times New Roman" pitchFamily="18" charset="0"/>
                      </a:endParaRPr>
                    </a:p>
                  </a:txBody>
                  <a:tcPr/>
                </a:tc>
                <a:tc>
                  <a:txBody>
                    <a:bodyPr/>
                    <a:lstStyle/>
                    <a:p>
                      <a:r>
                        <a:rPr lang="uk-UA" sz="1800" dirty="0" smtClean="0">
                          <a:solidFill>
                            <a:schemeClr val="tx1"/>
                          </a:solidFill>
                          <a:latin typeface="Times New Roman" pitchFamily="18" charset="0"/>
                          <a:cs typeface="Times New Roman" pitchFamily="18" charset="0"/>
                        </a:rPr>
                        <a:t>7 років</a:t>
                      </a:r>
                      <a:endParaRPr lang="uk-UA" sz="1800" dirty="0">
                        <a:solidFill>
                          <a:schemeClr val="tx1"/>
                        </a:solidFill>
                        <a:latin typeface="Times New Roman" pitchFamily="18" charset="0"/>
                        <a:cs typeface="Times New Roman" pitchFamily="18" charset="0"/>
                      </a:endParaRPr>
                    </a:p>
                  </a:txBody>
                  <a:tcPr/>
                </a:tc>
                <a:tc>
                  <a:txBody>
                    <a:bodyPr/>
                    <a:lstStyle/>
                    <a:p>
                      <a:r>
                        <a:rPr lang="uk-UA" sz="1800" noProof="0" dirty="0" err="1" smtClean="0">
                          <a:solidFill>
                            <a:schemeClr val="tx1"/>
                          </a:solidFill>
                          <a:latin typeface="Times New Roman" pitchFamily="18" charset="0"/>
                          <a:cs typeface="Times New Roman" pitchFamily="18" charset="0"/>
                        </a:rPr>
                        <a:t>-магістр</a:t>
                      </a:r>
                      <a:r>
                        <a:rPr lang="uk-UA" sz="1800" noProof="0" dirty="0" smtClean="0">
                          <a:solidFill>
                            <a:schemeClr val="tx1"/>
                          </a:solidFill>
                          <a:latin typeface="Times New Roman" pitchFamily="18" charset="0"/>
                          <a:cs typeface="Times New Roman" pitchFamily="18" charset="0"/>
                        </a:rPr>
                        <a:t> (спеціаліст)</a:t>
                      </a:r>
                      <a:endParaRPr lang="uk-UA" sz="1800" noProof="0" dirty="0">
                        <a:solidFill>
                          <a:schemeClr val="tx1"/>
                        </a:solidFill>
                        <a:latin typeface="Times New Roman" pitchFamily="18" charset="0"/>
                        <a:cs typeface="Times New Roman" pitchFamily="18" charset="0"/>
                      </a:endParaRPr>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899592" y="692696"/>
            <a:ext cx="7272807" cy="1754326"/>
          </a:xfrm>
          <a:prstGeom prst="rect">
            <a:avLst/>
          </a:prstGeom>
        </p:spPr>
        <p:txBody>
          <a:bodyPr wrap="square">
            <a:spAutoFit/>
          </a:bodyPr>
          <a:lstStyle/>
          <a:p>
            <a:pPr algn="ctr"/>
            <a:endParaRPr lang="uk-UA" sz="3600" dirty="0" smtClean="0">
              <a:latin typeface="Times New Roman" pitchFamily="18" charset="0"/>
              <a:cs typeface="Times New Roman" pitchFamily="18" charset="0"/>
            </a:endParaRPr>
          </a:p>
          <a:p>
            <a:pPr algn="ctr"/>
            <a:endParaRPr lang="uk-UA" sz="3600" dirty="0" smtClean="0">
              <a:latin typeface="Times New Roman" pitchFamily="18" charset="0"/>
              <a:cs typeface="Times New Roman" pitchFamily="18" charset="0"/>
            </a:endParaRPr>
          </a:p>
          <a:p>
            <a:pPr algn="ctr"/>
            <a:endParaRPr lang="uk-UA" sz="3600" dirty="0">
              <a:latin typeface="Times New Roman" pitchFamily="18" charset="0"/>
              <a:cs typeface="Times New Roman" pitchFamily="18" charset="0"/>
            </a:endParaRPr>
          </a:p>
        </p:txBody>
      </p:sp>
      <p:sp>
        <p:nvSpPr>
          <p:cNvPr id="4" name="Прямокутник 3"/>
          <p:cNvSpPr/>
          <p:nvPr/>
        </p:nvSpPr>
        <p:spPr>
          <a:xfrm>
            <a:off x="467544" y="188640"/>
            <a:ext cx="8424936" cy="5324535"/>
          </a:xfrm>
          <a:prstGeom prst="rect">
            <a:avLst/>
          </a:prstGeom>
        </p:spPr>
        <p:txBody>
          <a:bodyPr wrap="square">
            <a:spAutoFit/>
          </a:bodyPr>
          <a:lstStyle/>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smtClean="0">
              <a:solidFill>
                <a:srgbClr val="FF0000"/>
              </a:solidFill>
              <a:latin typeface="Times New Roman" pitchFamily="18" charset="0"/>
              <a:cs typeface="Times New Roman" pitchFamily="18" charset="0"/>
            </a:endParaRPr>
          </a:p>
          <a:p>
            <a:endParaRPr lang="uk-UA" sz="2000" dirty="0">
              <a:solidFill>
                <a:srgbClr val="FF0000"/>
              </a:solidFill>
              <a:latin typeface="Times New Roman" pitchFamily="18" charset="0"/>
              <a:cs typeface="Times New Roman" pitchFamily="18" charset="0"/>
            </a:endParaRPr>
          </a:p>
        </p:txBody>
      </p:sp>
      <p:sp>
        <p:nvSpPr>
          <p:cNvPr id="6" name="Прямокутник 5"/>
          <p:cNvSpPr/>
          <p:nvPr/>
        </p:nvSpPr>
        <p:spPr>
          <a:xfrm>
            <a:off x="395536" y="188640"/>
            <a:ext cx="8568952" cy="6678751"/>
          </a:xfrm>
          <a:prstGeom prst="rect">
            <a:avLst/>
          </a:prstGeom>
        </p:spPr>
        <p:txBody>
          <a:bodyPr wrap="square">
            <a:spAutoFit/>
          </a:bodyPr>
          <a:lstStyle/>
          <a:p>
            <a:pPr algn="ctr"/>
            <a:r>
              <a:rPr lang="uk-UA" sz="2400" b="1" dirty="0" smtClean="0">
                <a:solidFill>
                  <a:srgbClr val="FF0000"/>
                </a:solidFill>
                <a:latin typeface="Times New Roman" pitchFamily="18" charset="0"/>
                <a:cs typeface="Times New Roman" pitchFamily="18" charset="0"/>
              </a:rPr>
              <a:t>Умови присвоєння/підтвердження педагогічних звань послідовно </a:t>
            </a:r>
          </a:p>
          <a:p>
            <a:endParaRPr lang="uk-UA" dirty="0" smtClean="0"/>
          </a:p>
          <a:p>
            <a:pPr algn="just"/>
            <a:r>
              <a:rPr lang="uk-UA" dirty="0" smtClean="0"/>
              <a:t> </a:t>
            </a:r>
            <a:r>
              <a:rPr lang="uk-UA" b="1" dirty="0" smtClean="0">
                <a:latin typeface="Times New Roman" pitchFamily="18" charset="0"/>
                <a:cs typeface="Times New Roman" pitchFamily="18" charset="0"/>
              </a:rPr>
              <a:t>Кваліфікаційні категорії та педагогічні звання, як правило, встановлюються послідовно</a:t>
            </a:r>
          </a:p>
          <a:p>
            <a:pPr algn="just"/>
            <a:endParaRPr lang="uk-UA" b="1" dirty="0" smtClean="0">
              <a:latin typeface="Times New Roman" pitchFamily="18" charset="0"/>
              <a:cs typeface="Times New Roman" pitchFamily="18" charset="0"/>
            </a:endParaRPr>
          </a:p>
          <a:p>
            <a:pPr algn="just">
              <a:buFont typeface="Wingdings" pitchFamily="2" charset="2"/>
              <a:buChar char="Ø"/>
            </a:pPr>
            <a:r>
              <a:rPr lang="uk-UA" b="1" u="sng" dirty="0" smtClean="0">
                <a:latin typeface="Times New Roman" pitchFamily="18" charset="0"/>
                <a:cs typeface="Times New Roman" pitchFamily="18" charset="0"/>
              </a:rPr>
              <a:t>За результатами атестації </a:t>
            </a:r>
            <a:r>
              <a:rPr lang="uk-UA" b="1" u="sng" dirty="0" smtClean="0">
                <a:solidFill>
                  <a:srgbClr val="FF0000"/>
                </a:solidFill>
                <a:latin typeface="Times New Roman" pitchFamily="18" charset="0"/>
                <a:cs typeface="Times New Roman" pitchFamily="18" charset="0"/>
              </a:rPr>
              <a:t>педагогічні звання </a:t>
            </a:r>
            <a:r>
              <a:rPr lang="uk-UA" b="1" u="sng" dirty="0" smtClean="0">
                <a:latin typeface="Times New Roman" pitchFamily="18" charset="0"/>
                <a:cs typeface="Times New Roman" pitchFamily="18" charset="0"/>
              </a:rPr>
              <a:t>присвоюються (підтверджуються) педагогічним працівникам, які мають кваліфікаційну категорію «спеціаліст першої категорії» / «спеціаліст вищої категорії» </a:t>
            </a:r>
            <a:r>
              <a:rPr lang="uk-UA" b="1" u="sng" dirty="0" smtClean="0">
                <a:solidFill>
                  <a:srgbClr val="FF0000"/>
                </a:solidFill>
                <a:latin typeface="Times New Roman" pitchFamily="18" charset="0"/>
                <a:cs typeface="Times New Roman" pitchFamily="18" charset="0"/>
              </a:rPr>
              <a:t>та які зокрема</a:t>
            </a:r>
            <a:r>
              <a:rPr lang="uk-UA" b="1" u="sng" dirty="0" smtClean="0">
                <a:latin typeface="Times New Roman" pitchFamily="18" charset="0"/>
                <a:cs typeface="Times New Roman" pitchFamily="18" charset="0"/>
              </a:rPr>
              <a:t>: </a:t>
            </a:r>
          </a:p>
          <a:p>
            <a:pPr algn="just">
              <a:buFont typeface="Wingdings" pitchFamily="2" charset="2"/>
              <a:buChar char="§"/>
            </a:pPr>
            <a:r>
              <a:rPr lang="uk-UA" sz="2000" dirty="0" smtClean="0">
                <a:latin typeface="Times New Roman" pitchFamily="18" charset="0"/>
                <a:cs typeface="Times New Roman" pitchFamily="18" charset="0"/>
              </a:rPr>
              <a:t>упроваджують і поширюють методики </a:t>
            </a:r>
            <a:r>
              <a:rPr lang="uk-UA" sz="2000" dirty="0" err="1" smtClean="0">
                <a:latin typeface="Times New Roman" pitchFamily="18" charset="0"/>
                <a:cs typeface="Times New Roman" pitchFamily="18" charset="0"/>
              </a:rPr>
              <a:t>компетентнісного</a:t>
            </a:r>
            <a:r>
              <a:rPr lang="uk-UA" sz="2000" dirty="0" smtClean="0">
                <a:latin typeface="Times New Roman" pitchFamily="18" charset="0"/>
                <a:cs typeface="Times New Roman" pitchFamily="18" charset="0"/>
              </a:rPr>
              <a:t> навчання та нові освітні технології, надають професійну підтримку та допомогу педагогічним працівникам (здійснюють </a:t>
            </a:r>
            <a:r>
              <a:rPr lang="uk-UA" sz="2000" dirty="0" err="1" smtClean="0">
                <a:latin typeface="Times New Roman" pitchFamily="18" charset="0"/>
                <a:cs typeface="Times New Roman" pitchFamily="18" charset="0"/>
              </a:rPr>
              <a:t>супервізію</a:t>
            </a:r>
            <a:r>
              <a:rPr lang="uk-UA" sz="2000" dirty="0" smtClean="0">
                <a:latin typeface="Times New Roman" pitchFamily="18" charset="0"/>
                <a:cs typeface="Times New Roman" pitchFamily="18" charset="0"/>
              </a:rPr>
              <a:t>);</a:t>
            </a:r>
          </a:p>
          <a:p>
            <a:pPr algn="just">
              <a:buFont typeface="Wingdings" pitchFamily="2" charset="2"/>
              <a:buChar char="§"/>
            </a:pPr>
            <a:r>
              <a:rPr lang="uk-UA" sz="2000" dirty="0" smtClean="0">
                <a:latin typeface="Times New Roman" pitchFamily="18" charset="0"/>
                <a:cs typeface="Times New Roman" pitchFamily="18" charset="0"/>
              </a:rPr>
              <a:t>беруть участь у процедурах і заходах, пов’язаних із забезпеченням якості освіти та впровадженням інновацій, педагогічних новацій і технологій у системі освіти;</a:t>
            </a:r>
            <a:endParaRPr lang="uk-UA" sz="2000" b="1" dirty="0" smtClean="0">
              <a:latin typeface="Times New Roman" pitchFamily="18" charset="0"/>
              <a:cs typeface="Times New Roman" pitchFamily="18" charset="0"/>
            </a:endParaRPr>
          </a:p>
          <a:p>
            <a:pPr algn="just">
              <a:buFont typeface="Wingdings" pitchFamily="2" charset="2"/>
              <a:buChar char="§"/>
            </a:pPr>
            <a:r>
              <a:rPr lang="ru-RU" sz="2000" dirty="0" err="1" smtClean="0">
                <a:latin typeface="Times New Roman" pitchFamily="18" charset="0"/>
                <a:cs typeface="Times New Roman" pitchFamily="18" charset="0"/>
              </a:rPr>
              <a:t>були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визнані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переможцями</a:t>
            </a:r>
            <a:r>
              <a:rPr lang="ru-RU" sz="2000" dirty="0" smtClean="0">
                <a:latin typeface="Times New Roman" pitchFamily="18" charset="0"/>
                <a:cs typeface="Times New Roman" pitchFamily="18" charset="0"/>
              </a:rPr>
              <a:t>, лауреатами </a:t>
            </a:r>
            <a:r>
              <a:rPr lang="ru-RU" sz="2000" dirty="0" err="1" smtClean="0">
                <a:latin typeface="Times New Roman" pitchFamily="18" charset="0"/>
                <a:cs typeface="Times New Roman" pitchFamily="18" charset="0"/>
              </a:rPr>
              <a:t>всеукраїнських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міжнародних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фахових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конкурсів</a:t>
            </a:r>
            <a:r>
              <a:rPr lang="ru-RU" sz="2000" dirty="0" smtClean="0">
                <a:latin typeface="Times New Roman" pitchFamily="18" charset="0"/>
                <a:cs typeface="Times New Roman" pitchFamily="18" charset="0"/>
              </a:rPr>
              <a:t>;</a:t>
            </a:r>
            <a:endParaRPr lang="uk-UA" sz="2000" b="1" dirty="0" smtClean="0">
              <a:latin typeface="Times New Roman" pitchFamily="18" charset="0"/>
              <a:cs typeface="Times New Roman" pitchFamily="18" charset="0"/>
            </a:endParaRPr>
          </a:p>
          <a:p>
            <a:pPr algn="just">
              <a:buFont typeface="Wingdings" pitchFamily="2" charset="2"/>
              <a:buChar char="§"/>
            </a:pPr>
            <a:r>
              <a:rPr lang="ru-RU" sz="2000" dirty="0" err="1" smtClean="0">
                <a:latin typeface="Times New Roman" pitchFamily="18" charset="0"/>
                <a:cs typeface="Times New Roman" pitchFamily="18" charset="0"/>
              </a:rPr>
              <a:t>підготували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переможців</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всеукраїнських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міжнародних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олімпіад</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конкурсів</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змагань</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тощо</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Розділ</a:t>
            </a:r>
            <a:r>
              <a:rPr lang="ru-RU" sz="2000" dirty="0" smtClean="0">
                <a:latin typeface="Times New Roman" pitchFamily="18" charset="0"/>
                <a:cs typeface="Times New Roman" pitchFamily="18" charset="0"/>
              </a:rPr>
              <a:t> І, п. 10)</a:t>
            </a:r>
            <a:endParaRPr lang="uk-UA" sz="2000" b="1" dirty="0" smtClean="0">
              <a:latin typeface="Times New Roman" pitchFamily="18" charset="0"/>
              <a:cs typeface="Times New Roman" pitchFamily="18" charset="0"/>
            </a:endParaRPr>
          </a:p>
          <a:p>
            <a:pPr algn="just">
              <a:buFont typeface="Wingdings" pitchFamily="2" charset="2"/>
              <a:buChar char="Ø"/>
            </a:pPr>
            <a:endParaRPr lang="uk-UA" b="1" dirty="0" smtClean="0">
              <a:latin typeface="Times New Roman" pitchFamily="18" charset="0"/>
              <a:cs typeface="Times New Roman" pitchFamily="18" charset="0"/>
            </a:endParaRPr>
          </a:p>
          <a:p>
            <a:pPr algn="just"/>
            <a:endParaRPr lang="uk-UA" b="1"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естибюль">
  <a:themeElements>
    <a:clrScheme name="Вестибюль">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Вестибюль">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Вестибюль">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91</TotalTime>
  <Words>1842</Words>
  <Application>Microsoft Office PowerPoint</Application>
  <PresentationFormat>Екран (4:3)</PresentationFormat>
  <Paragraphs>346</Paragraphs>
  <Slides>19</Slides>
  <Notes>0</Notes>
  <HiddenSlides>0</HiddenSlides>
  <MMClips>0</MMClips>
  <ScaleCrop>false</ScaleCrop>
  <HeadingPairs>
    <vt:vector size="4" baseType="variant">
      <vt:variant>
        <vt:lpstr>Тема</vt:lpstr>
      </vt:variant>
      <vt:variant>
        <vt:i4>1</vt:i4>
      </vt:variant>
      <vt:variant>
        <vt:lpstr>Заголовки слайдів</vt:lpstr>
      </vt:variant>
      <vt:variant>
        <vt:i4>19</vt:i4>
      </vt:variant>
    </vt:vector>
  </HeadingPairs>
  <TitlesOfParts>
    <vt:vector size="20" baseType="lpstr">
      <vt:lpstr>Вестибюль</vt:lpstr>
      <vt:lpstr>Атестація педагогічних працівників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Атестація педагогічних працівників </dc:title>
  <dc:creator>rozumniki</dc:creator>
  <cp:lastModifiedBy>rozumniki</cp:lastModifiedBy>
  <cp:revision>11</cp:revision>
  <dcterms:created xsi:type="dcterms:W3CDTF">2025-10-23T10:15:02Z</dcterms:created>
  <dcterms:modified xsi:type="dcterms:W3CDTF">2025-10-24T07:29:45Z</dcterms:modified>
</cp:coreProperties>
</file>